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960" y="-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70BD3297-B4EF-432E-8C88-885FB449C697}"/>
    <pc:docChg chg="modSld">
      <pc:chgData name="안 승훈" userId="e6453ba8-b36d-4e7c-b6a2-146b5ce5f61b" providerId="ADAL" clId="{70BD3297-B4EF-432E-8C88-885FB449C697}" dt="2024-02-05T01:34:00.141" v="0"/>
      <pc:docMkLst>
        <pc:docMk/>
      </pc:docMkLst>
      <pc:sldChg chg="modSp mod">
        <pc:chgData name="안 승훈" userId="e6453ba8-b36d-4e7c-b6a2-146b5ce5f61b" providerId="ADAL" clId="{70BD3297-B4EF-432E-8C88-885FB449C697}" dt="2024-02-05T01:34:00.141" v="0"/>
        <pc:sldMkLst>
          <pc:docMk/>
          <pc:sldMk cId="4206015404" sldId="256"/>
        </pc:sldMkLst>
        <pc:spChg chg="mod">
          <ac:chgData name="안 승훈" userId="e6453ba8-b36d-4e7c-b6a2-146b5ce5f61b" providerId="ADAL" clId="{70BD3297-B4EF-432E-8C88-885FB449C697}" dt="2024-02-05T01:34:00.141" v="0"/>
          <ac:spMkLst>
            <pc:docMk/>
            <pc:sldMk cId="4206015404" sldId="256"/>
            <ac:spMk id="2" creationId="{C72A29C9-E546-A505-9407-B926D77632E2}"/>
          </ac:spMkLst>
        </pc:spChg>
      </pc:sldChg>
    </pc:docChg>
  </pc:docChgLst>
  <pc:docChgLst>
    <pc:chgData name="안 승훈" userId="e6453ba8-b36d-4e7c-b6a2-146b5ce5f61b" providerId="ADAL" clId="{58418F9C-5370-4182-9165-1D883759CD3E}"/>
    <pc:docChg chg="modSld">
      <pc:chgData name="안 승훈" userId="e6453ba8-b36d-4e7c-b6a2-146b5ce5f61b" providerId="ADAL" clId="{58418F9C-5370-4182-9165-1D883759CD3E}" dt="2024-02-05T01:34:17.805" v="0"/>
      <pc:docMkLst>
        <pc:docMk/>
      </pc:docMkLst>
      <pc:sldChg chg="modSp mod">
        <pc:chgData name="안 승훈" userId="e6453ba8-b36d-4e7c-b6a2-146b5ce5f61b" providerId="ADAL" clId="{58418F9C-5370-4182-9165-1D883759CD3E}" dt="2024-02-05T01:34:17.805" v="0"/>
        <pc:sldMkLst>
          <pc:docMk/>
          <pc:sldMk cId="4206015404" sldId="256"/>
        </pc:sldMkLst>
        <pc:spChg chg="mod">
          <ac:chgData name="안 승훈" userId="e6453ba8-b36d-4e7c-b6a2-146b5ce5f61b" providerId="ADAL" clId="{58418F9C-5370-4182-9165-1D883759CD3E}" dt="2024-02-05T01:34:17.805" v="0"/>
          <ac:spMkLst>
            <pc:docMk/>
            <pc:sldMk cId="4206015404" sldId="256"/>
            <ac:spMk id="2" creationId="{C72A29C9-E546-A505-9407-B926D77632E2}"/>
          </ac:spMkLst>
        </pc:spChg>
      </pc:sldChg>
    </pc:docChg>
  </pc:docChgLst>
  <pc:docChgLst>
    <pc:chgData name="안 승훈" userId="e6453ba8-b36d-4e7c-b6a2-146b5ce5f61b" providerId="ADAL" clId="{5E0C4223-DE45-4342-B427-2D0F00335B35}"/>
    <pc:docChg chg="modSld">
      <pc:chgData name="안 승훈" userId="e6453ba8-b36d-4e7c-b6a2-146b5ce5f61b" providerId="ADAL" clId="{5E0C4223-DE45-4342-B427-2D0F00335B35}" dt="2024-02-05T01:33:42.768" v="14" actId="20577"/>
      <pc:docMkLst>
        <pc:docMk/>
      </pc:docMkLst>
      <pc:sldChg chg="modSp mod">
        <pc:chgData name="안 승훈" userId="e6453ba8-b36d-4e7c-b6a2-146b5ce5f61b" providerId="ADAL" clId="{5E0C4223-DE45-4342-B427-2D0F00335B35}" dt="2024-02-05T01:33:36.461" v="5" actId="20577"/>
        <pc:sldMkLst>
          <pc:docMk/>
          <pc:sldMk cId="4206015404" sldId="256"/>
        </pc:sldMkLst>
        <pc:spChg chg="mod">
          <ac:chgData name="안 승훈" userId="e6453ba8-b36d-4e7c-b6a2-146b5ce5f61b" providerId="ADAL" clId="{5E0C4223-DE45-4342-B427-2D0F00335B35}" dt="2024-02-05T01:33:36.461" v="5" actId="20577"/>
          <ac:spMkLst>
            <pc:docMk/>
            <pc:sldMk cId="4206015404" sldId="256"/>
            <ac:spMk id="3" creationId="{B5BA3C3C-3C70-22A0-4905-ED361065DFBF}"/>
          </ac:spMkLst>
        </pc:spChg>
      </pc:sldChg>
      <pc:sldChg chg="modSp mod">
        <pc:chgData name="안 승훈" userId="e6453ba8-b36d-4e7c-b6a2-146b5ce5f61b" providerId="ADAL" clId="{5E0C4223-DE45-4342-B427-2D0F00335B35}" dt="2024-02-05T01:33:42.768" v="14" actId="20577"/>
        <pc:sldMkLst>
          <pc:docMk/>
          <pc:sldMk cId="388899050" sldId="258"/>
        </pc:sldMkLst>
        <pc:spChg chg="mod">
          <ac:chgData name="안 승훈" userId="e6453ba8-b36d-4e7c-b6a2-146b5ce5f61b" providerId="ADAL" clId="{5E0C4223-DE45-4342-B427-2D0F00335B35}" dt="2024-02-05T01:33:42.768" v="14" actId="20577"/>
          <ac:spMkLst>
            <pc:docMk/>
            <pc:sldMk cId="388899050" sldId="258"/>
            <ac:spMk id="2" creationId="{4D9E9894-274A-53F8-667A-6A1DA89402A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85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8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3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5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085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08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0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18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47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25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2C070-568C-457B-824F-10CB67529E45}" type="datetimeFigureOut">
              <a:rPr lang="ko-KR" altLang="en-US" smtClean="0"/>
              <a:t>2024-07-13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E7898-187A-4366-B697-A9FCE83C8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37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A29C9-E546-A505-9407-B926D7763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BA3C3C-3C70-22A0-4905-ED361065D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v0.9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01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E9894-274A-53F8-667A-6A1DA894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Works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BB1A-C654-D3AA-6E66-617270CE54A7}"/>
              </a:ext>
            </a:extLst>
          </p:cNvPr>
          <p:cNvSpPr/>
          <p:nvPr/>
        </p:nvSpPr>
        <p:spPr>
          <a:xfrm>
            <a:off x="250968" y="150503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A_1ST_IN_OK</a:t>
            </a:r>
            <a:endParaRPr lang="ko-KR" altLang="en-US" sz="1400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315B6955-31DF-2ED7-8FA1-0CF12C6386C9}"/>
              </a:ext>
            </a:extLst>
          </p:cNvPr>
          <p:cNvSpPr/>
          <p:nvPr/>
        </p:nvSpPr>
        <p:spPr>
          <a:xfrm>
            <a:off x="8886825" y="181953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IN_OK_1</a:t>
            </a:r>
            <a:r>
              <a:rPr lang="en-US" altLang="ko-KR" sz="1000" baseline="30000" dirty="0"/>
              <a:t>ST</a:t>
            </a:r>
            <a:r>
              <a:rPr lang="en-US" altLang="ko-KR" sz="1000" dirty="0"/>
              <a:t>_A</a:t>
            </a:r>
          </a:p>
          <a:p>
            <a:pPr algn="ctr"/>
            <a:r>
              <a:rPr lang="en-US" altLang="ko-KR" sz="1000" dirty="0"/>
              <a:t>[A_1ST_IN_OK ~ 1ST_WORK_COMP]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6D7610-71AF-1F67-B176-ED7671E57D40}"/>
              </a:ext>
            </a:extLst>
          </p:cNvPr>
          <p:cNvSpPr/>
          <p:nvPr/>
        </p:nvSpPr>
        <p:spPr>
          <a:xfrm>
            <a:off x="250967" y="1838433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B_1ST_IN_OK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096128-4CA3-EB03-0A85-25303ADE1C2F}"/>
              </a:ext>
            </a:extLst>
          </p:cNvPr>
          <p:cNvSpPr/>
          <p:nvPr/>
        </p:nvSpPr>
        <p:spPr>
          <a:xfrm>
            <a:off x="250966" y="2171827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C_1ST_IN_OK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7B9AA6-69F5-DC21-A69F-0BFE183D202F}"/>
              </a:ext>
            </a:extLst>
          </p:cNvPr>
          <p:cNvSpPr/>
          <p:nvPr/>
        </p:nvSpPr>
        <p:spPr>
          <a:xfrm>
            <a:off x="250966" y="2505221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D_1ST_IN_OK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311EC5-56AA-F328-ACF5-0C8D33B6ADDF}"/>
              </a:ext>
            </a:extLst>
          </p:cNvPr>
          <p:cNvSpPr/>
          <p:nvPr/>
        </p:nvSpPr>
        <p:spPr>
          <a:xfrm>
            <a:off x="250966" y="2838615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E_1ST_IN_OK</a:t>
            </a:r>
            <a:endParaRPr lang="ko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9FAA57-E0EB-3A8F-C222-0AADD74B3748}"/>
              </a:ext>
            </a:extLst>
          </p:cNvPr>
          <p:cNvSpPr/>
          <p:nvPr/>
        </p:nvSpPr>
        <p:spPr>
          <a:xfrm>
            <a:off x="250965" y="317200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F_1ST_IN_OK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A70A57-C31F-AC37-8909-C4524AE0ACB9}"/>
              </a:ext>
            </a:extLst>
          </p:cNvPr>
          <p:cNvSpPr/>
          <p:nvPr/>
        </p:nvSpPr>
        <p:spPr>
          <a:xfrm>
            <a:off x="250964" y="3505403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G_1ST_IN_OK</a:t>
            </a:r>
            <a:endParaRPr lang="ko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2C1815-C863-D02A-F2C6-1CDF8D993479}"/>
              </a:ext>
            </a:extLst>
          </p:cNvPr>
          <p:cNvSpPr/>
          <p:nvPr/>
        </p:nvSpPr>
        <p:spPr>
          <a:xfrm>
            <a:off x="250964" y="3838795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H_1ST_IN_OK</a:t>
            </a:r>
            <a:endParaRPr lang="ko-KR" altLang="en-US" sz="14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37C121-A53F-AEB8-0454-340F12A859E4}"/>
              </a:ext>
            </a:extLst>
          </p:cNvPr>
          <p:cNvSpPr/>
          <p:nvPr/>
        </p:nvSpPr>
        <p:spPr>
          <a:xfrm>
            <a:off x="2955848" y="150503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1ST_WORK_COMP</a:t>
            </a:r>
            <a:endParaRPr lang="ko-KR" altLang="en-US" sz="14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17CD0C-A136-A614-2F67-D91B375BC611}"/>
              </a:ext>
            </a:extLst>
          </p:cNvPr>
          <p:cNvSpPr/>
          <p:nvPr/>
        </p:nvSpPr>
        <p:spPr>
          <a:xfrm>
            <a:off x="2955847" y="1838433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1ST_WORK_COMP</a:t>
            </a:r>
            <a:endParaRPr lang="ko-KR" altLang="en-US" sz="14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09710-4B08-4067-2489-CD0AA1FFCD4B}"/>
              </a:ext>
            </a:extLst>
          </p:cNvPr>
          <p:cNvSpPr/>
          <p:nvPr/>
        </p:nvSpPr>
        <p:spPr>
          <a:xfrm>
            <a:off x="2955846" y="2171827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1ST_WORK_COMP</a:t>
            </a:r>
            <a:endParaRPr lang="ko-KR" altLang="en-US" sz="14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8D632F-B2CD-E83C-246B-3305DBBF0D04}"/>
              </a:ext>
            </a:extLst>
          </p:cNvPr>
          <p:cNvSpPr/>
          <p:nvPr/>
        </p:nvSpPr>
        <p:spPr>
          <a:xfrm>
            <a:off x="2955846" y="2505221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1ST_WORK_COMP</a:t>
            </a:r>
            <a:endParaRPr lang="ko-KR" altLang="en-US" sz="14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74D8C-A864-ACF4-2151-B3267ADD9954}"/>
              </a:ext>
            </a:extLst>
          </p:cNvPr>
          <p:cNvSpPr/>
          <p:nvPr/>
        </p:nvSpPr>
        <p:spPr>
          <a:xfrm>
            <a:off x="2955846" y="2838615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1ST_WORK_COMP</a:t>
            </a:r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BD92E0-1967-98C3-73B6-E09138C5C23C}"/>
              </a:ext>
            </a:extLst>
          </p:cNvPr>
          <p:cNvSpPr/>
          <p:nvPr/>
        </p:nvSpPr>
        <p:spPr>
          <a:xfrm>
            <a:off x="2955845" y="317200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1ST_WORK_COMP</a:t>
            </a:r>
            <a:endParaRPr lang="ko-KR" altLang="en-US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185F4D-7A95-2F79-EBC9-2F55194A2B8C}"/>
              </a:ext>
            </a:extLst>
          </p:cNvPr>
          <p:cNvSpPr/>
          <p:nvPr/>
        </p:nvSpPr>
        <p:spPr>
          <a:xfrm>
            <a:off x="2955844" y="3505403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1ST_WORK_COMP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F1E7D5-D939-D5E7-8953-47070C56FB50}"/>
              </a:ext>
            </a:extLst>
          </p:cNvPr>
          <p:cNvSpPr/>
          <p:nvPr/>
        </p:nvSpPr>
        <p:spPr>
          <a:xfrm>
            <a:off x="2955844" y="3838795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1ST_WORK_COMP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80CEF0A-9520-3083-4DF3-F1C2DF0D9715}"/>
              </a:ext>
            </a:extLst>
          </p:cNvPr>
          <p:cNvCxnSpPr>
            <a:stCxn id="4" idx="3"/>
            <a:endCxn id="23" idx="1"/>
          </p:cNvCxnSpPr>
          <p:nvPr/>
        </p:nvCxnSpPr>
        <p:spPr>
          <a:xfrm>
            <a:off x="2174728" y="1647908"/>
            <a:ext cx="781120" cy="0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7D50370-81CA-27D9-E156-763E39222CC9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2174727" y="1981302"/>
            <a:ext cx="781120" cy="0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FAA149-2BC1-B91A-4BE0-8D6D8AC4F1FB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2174726" y="2314696"/>
            <a:ext cx="781120" cy="0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B931C4C-77F9-CED9-40FA-A9BA30F55A78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2174726" y="2648090"/>
            <a:ext cx="781120" cy="0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B4D07C1-9812-368E-D607-C427A16B3F71}"/>
              </a:ext>
            </a:extLst>
          </p:cNvPr>
          <p:cNvCxnSpPr>
            <a:cxnSpLocks/>
            <a:stCxn id="15" idx="3"/>
            <a:endCxn id="28" idx="1"/>
          </p:cNvCxnSpPr>
          <p:nvPr/>
        </p:nvCxnSpPr>
        <p:spPr>
          <a:xfrm>
            <a:off x="2174726" y="2981484"/>
            <a:ext cx="781120" cy="0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D8BFE88-F8A8-B95C-A297-83610D88FCCC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2174725" y="3314878"/>
            <a:ext cx="781120" cy="0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727C301-E136-A125-A70C-CA6B64C72B8E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2174724" y="3648272"/>
            <a:ext cx="781120" cy="0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1358762-DD82-FD93-3A17-CC73BC6F2715}"/>
              </a:ext>
            </a:extLst>
          </p:cNvPr>
          <p:cNvCxnSpPr>
            <a:cxnSpLocks/>
            <a:stCxn id="19" idx="3"/>
            <a:endCxn id="31" idx="1"/>
          </p:cNvCxnSpPr>
          <p:nvPr/>
        </p:nvCxnSpPr>
        <p:spPr>
          <a:xfrm>
            <a:off x="2174724" y="3981664"/>
            <a:ext cx="781120" cy="0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63CCC1F-0988-9E2F-5E91-E0156BB65942}"/>
              </a:ext>
            </a:extLst>
          </p:cNvPr>
          <p:cNvSpPr/>
          <p:nvPr/>
        </p:nvSpPr>
        <p:spPr>
          <a:xfrm>
            <a:off x="250964" y="433591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2ND_IN_OK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F00248D-A04D-FF2E-3321-0D061BDE6A98}"/>
              </a:ext>
            </a:extLst>
          </p:cNvPr>
          <p:cNvSpPr/>
          <p:nvPr/>
        </p:nvSpPr>
        <p:spPr>
          <a:xfrm>
            <a:off x="2955844" y="4334325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2ND_WORK_COMP</a:t>
            </a:r>
            <a:endParaRPr lang="ko-KR" altLang="en-US" sz="14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78065B5-D147-8374-B221-835BBCA81378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 flipV="1">
            <a:off x="2174724" y="4477194"/>
            <a:ext cx="781120" cy="1594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154155D-8E3A-B022-8964-DEBA9F06CCB0}"/>
              </a:ext>
            </a:extLst>
          </p:cNvPr>
          <p:cNvSpPr/>
          <p:nvPr/>
        </p:nvSpPr>
        <p:spPr>
          <a:xfrm>
            <a:off x="250964" y="476937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3RD_IN_OK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7179765-F37C-4E39-9997-D0BDC399D34D}"/>
              </a:ext>
            </a:extLst>
          </p:cNvPr>
          <p:cNvSpPr/>
          <p:nvPr/>
        </p:nvSpPr>
        <p:spPr>
          <a:xfrm>
            <a:off x="2955844" y="4768575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3RD_WORK_COMP</a:t>
            </a:r>
            <a:endParaRPr lang="ko-KR" altLang="en-US" sz="14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8A03F78-590E-A4EE-DA80-78DC35745C39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2174724" y="4911444"/>
            <a:ext cx="781120" cy="804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6E2E0B7-B6E0-577A-98CE-BDD8F0978B7A}"/>
              </a:ext>
            </a:extLst>
          </p:cNvPr>
          <p:cNvSpPr/>
          <p:nvPr/>
        </p:nvSpPr>
        <p:spPr>
          <a:xfrm>
            <a:off x="250964" y="520283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4TH_IN_OK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75232F9-24DA-95E3-DE42-AF7BE2BCA100}"/>
              </a:ext>
            </a:extLst>
          </p:cNvPr>
          <p:cNvSpPr/>
          <p:nvPr/>
        </p:nvSpPr>
        <p:spPr>
          <a:xfrm>
            <a:off x="2955844" y="5202825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4TH_WORK_COMP</a:t>
            </a:r>
            <a:endParaRPr lang="ko-KR" altLang="en-US" sz="14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A043313-2192-9532-1AAD-81069098CB09}"/>
              </a:ext>
            </a:extLst>
          </p:cNvPr>
          <p:cNvCxnSpPr>
            <a:cxnSpLocks/>
            <a:stCxn id="71" idx="3"/>
            <a:endCxn id="72" idx="1"/>
          </p:cNvCxnSpPr>
          <p:nvPr/>
        </p:nvCxnSpPr>
        <p:spPr>
          <a:xfrm flipV="1">
            <a:off x="2174724" y="5345694"/>
            <a:ext cx="781120" cy="14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C16FD34-9360-DB5F-67B7-E96704418F28}"/>
              </a:ext>
            </a:extLst>
          </p:cNvPr>
          <p:cNvSpPr/>
          <p:nvPr/>
        </p:nvSpPr>
        <p:spPr>
          <a:xfrm>
            <a:off x="250964" y="563629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5TH_IN_OK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CA33F75-8D0F-9B38-39E7-01052EAE8ADD}"/>
              </a:ext>
            </a:extLst>
          </p:cNvPr>
          <p:cNvSpPr/>
          <p:nvPr/>
        </p:nvSpPr>
        <p:spPr>
          <a:xfrm>
            <a:off x="2955844" y="563629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5TH_WORK_COMP</a:t>
            </a:r>
            <a:endParaRPr lang="ko-KR" altLang="en-US" sz="14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45FBAB5-9AE2-5D9C-5009-0126017CEB49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>
            <a:off x="2174724" y="5779168"/>
            <a:ext cx="781120" cy="0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20B0ACC-C5E6-565B-4EBA-EE9F4A461EE6}"/>
              </a:ext>
            </a:extLst>
          </p:cNvPr>
          <p:cNvSpPr/>
          <p:nvPr/>
        </p:nvSpPr>
        <p:spPr>
          <a:xfrm>
            <a:off x="250964" y="606975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6TH_IN_OK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4DB98B6-04D4-A795-D16A-DC96DF70125A}"/>
              </a:ext>
            </a:extLst>
          </p:cNvPr>
          <p:cNvSpPr/>
          <p:nvPr/>
        </p:nvSpPr>
        <p:spPr>
          <a:xfrm>
            <a:off x="2955844" y="606975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6TH_WORK_COMP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A574939-8D64-99F5-0ACA-FE0F1C1CEDE2}"/>
              </a:ext>
            </a:extLst>
          </p:cNvPr>
          <p:cNvCxnSpPr>
            <a:cxnSpLocks/>
            <a:stCxn id="77" idx="3"/>
            <a:endCxn id="78" idx="1"/>
          </p:cNvCxnSpPr>
          <p:nvPr/>
        </p:nvCxnSpPr>
        <p:spPr>
          <a:xfrm>
            <a:off x="2174724" y="6212628"/>
            <a:ext cx="781120" cy="0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E44ABA6-CA28-0CDF-7875-47E28D53CAB3}"/>
              </a:ext>
            </a:extLst>
          </p:cNvPr>
          <p:cNvSpPr/>
          <p:nvPr/>
        </p:nvSpPr>
        <p:spPr>
          <a:xfrm>
            <a:off x="250964" y="6503217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7TH_IN_OK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76531DF-3232-1F63-EA50-A603A7FDBB1D}"/>
              </a:ext>
            </a:extLst>
          </p:cNvPr>
          <p:cNvSpPr/>
          <p:nvPr/>
        </p:nvSpPr>
        <p:spPr>
          <a:xfrm>
            <a:off x="2955844" y="6503217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7TH_WORK_COMP</a:t>
            </a:r>
            <a:endParaRPr lang="ko-KR" altLang="en-US" sz="1400" dirty="0"/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39605C4-DA9B-9A23-DAED-A4BF87686ACA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2174724" y="6646086"/>
            <a:ext cx="781120" cy="0"/>
          </a:xfrm>
          <a:prstGeom prst="straightConnector1">
            <a:avLst/>
          </a:prstGeom>
          <a:ln w="25400"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화살표: 오각형 82">
            <a:extLst>
              <a:ext uri="{FF2B5EF4-FFF2-40B4-BE49-F238E27FC236}">
                <a16:creationId xmlns:a16="http://schemas.microsoft.com/office/drawing/2014/main" id="{ABC43A31-8851-D941-CF1D-29BE7A23A506}"/>
              </a:ext>
            </a:extLst>
          </p:cNvPr>
          <p:cNvSpPr/>
          <p:nvPr/>
        </p:nvSpPr>
        <p:spPr>
          <a:xfrm>
            <a:off x="8886824" y="624730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IN_OK_1</a:t>
            </a:r>
            <a:r>
              <a:rPr lang="en-US" altLang="ko-KR" sz="1000" baseline="30000" dirty="0"/>
              <a:t>ST</a:t>
            </a:r>
            <a:r>
              <a:rPr lang="en-US" altLang="ko-KR" sz="1000" dirty="0"/>
              <a:t>_B</a:t>
            </a:r>
          </a:p>
          <a:p>
            <a:pPr algn="ctr"/>
            <a:r>
              <a:rPr lang="en-US" altLang="ko-KR" sz="1000" dirty="0"/>
              <a:t>[B_1ST_IN_OK ~ 1ST_WORK_COMP]</a:t>
            </a:r>
          </a:p>
        </p:txBody>
      </p:sp>
      <p:sp>
        <p:nvSpPr>
          <p:cNvPr id="84" name="화살표: 오각형 83">
            <a:extLst>
              <a:ext uri="{FF2B5EF4-FFF2-40B4-BE49-F238E27FC236}">
                <a16:creationId xmlns:a16="http://schemas.microsoft.com/office/drawing/2014/main" id="{1282AAC9-2FD4-71AA-80B1-BE6685AB9D8B}"/>
              </a:ext>
            </a:extLst>
          </p:cNvPr>
          <p:cNvSpPr/>
          <p:nvPr/>
        </p:nvSpPr>
        <p:spPr>
          <a:xfrm>
            <a:off x="8886825" y="1067507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IN_OK_1</a:t>
            </a:r>
            <a:r>
              <a:rPr lang="en-US" altLang="ko-KR" sz="1000" baseline="30000" dirty="0"/>
              <a:t>ST</a:t>
            </a:r>
            <a:r>
              <a:rPr lang="en-US" altLang="ko-KR" sz="1000" dirty="0"/>
              <a:t>_C</a:t>
            </a:r>
          </a:p>
          <a:p>
            <a:pPr algn="ctr"/>
            <a:r>
              <a:rPr lang="en-US" altLang="ko-KR" sz="1000" dirty="0"/>
              <a:t>[C_1ST_IN_OK ~ 1ST_WORK_COMP]</a:t>
            </a:r>
          </a:p>
        </p:txBody>
      </p:sp>
      <p:sp>
        <p:nvSpPr>
          <p:cNvPr id="85" name="화살표: 오각형 84">
            <a:extLst>
              <a:ext uri="{FF2B5EF4-FFF2-40B4-BE49-F238E27FC236}">
                <a16:creationId xmlns:a16="http://schemas.microsoft.com/office/drawing/2014/main" id="{1FBCE0FD-4A8D-39CC-B70E-BC79439325CA}"/>
              </a:ext>
            </a:extLst>
          </p:cNvPr>
          <p:cNvSpPr/>
          <p:nvPr/>
        </p:nvSpPr>
        <p:spPr>
          <a:xfrm>
            <a:off x="8886822" y="1510284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IN_OK_1</a:t>
            </a:r>
            <a:r>
              <a:rPr lang="en-US" altLang="ko-KR" sz="1000" baseline="30000" dirty="0"/>
              <a:t>ST</a:t>
            </a:r>
            <a:r>
              <a:rPr lang="en-US" altLang="ko-KR" sz="1000" dirty="0"/>
              <a:t>_D</a:t>
            </a:r>
          </a:p>
          <a:p>
            <a:pPr algn="ctr"/>
            <a:r>
              <a:rPr lang="en-US" altLang="ko-KR" sz="1000" dirty="0"/>
              <a:t>[D_1ST_IN_OK ~ 1ST_WORK_COMP]</a:t>
            </a:r>
          </a:p>
        </p:txBody>
      </p:sp>
      <p:sp>
        <p:nvSpPr>
          <p:cNvPr id="86" name="화살표: 오각형 85">
            <a:extLst>
              <a:ext uri="{FF2B5EF4-FFF2-40B4-BE49-F238E27FC236}">
                <a16:creationId xmlns:a16="http://schemas.microsoft.com/office/drawing/2014/main" id="{8E076149-35B5-F805-55ED-8748CF99157E}"/>
              </a:ext>
            </a:extLst>
          </p:cNvPr>
          <p:cNvSpPr/>
          <p:nvPr/>
        </p:nvSpPr>
        <p:spPr>
          <a:xfrm>
            <a:off x="8886825" y="1953061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IN_OK_1</a:t>
            </a:r>
            <a:r>
              <a:rPr lang="en-US" altLang="ko-KR" sz="1000" baseline="30000" dirty="0"/>
              <a:t>ST</a:t>
            </a:r>
            <a:r>
              <a:rPr lang="en-US" altLang="ko-KR" sz="1000" dirty="0"/>
              <a:t>_E</a:t>
            </a:r>
          </a:p>
          <a:p>
            <a:pPr algn="ctr"/>
            <a:r>
              <a:rPr lang="en-US" altLang="ko-KR" sz="1000" dirty="0"/>
              <a:t>[E_1ST_IN_OK ~ 1ST_WORK_COMP]</a:t>
            </a:r>
          </a:p>
        </p:txBody>
      </p:sp>
      <p:sp>
        <p:nvSpPr>
          <p:cNvPr id="87" name="화살표: 오각형 86">
            <a:extLst>
              <a:ext uri="{FF2B5EF4-FFF2-40B4-BE49-F238E27FC236}">
                <a16:creationId xmlns:a16="http://schemas.microsoft.com/office/drawing/2014/main" id="{D2268E00-C8BC-70C7-8C2E-EEB6078AD6CF}"/>
              </a:ext>
            </a:extLst>
          </p:cNvPr>
          <p:cNvSpPr/>
          <p:nvPr/>
        </p:nvSpPr>
        <p:spPr>
          <a:xfrm>
            <a:off x="8886825" y="2395838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IN_OK_1</a:t>
            </a:r>
            <a:r>
              <a:rPr lang="en-US" altLang="ko-KR" sz="1000" baseline="30000" dirty="0"/>
              <a:t>ST</a:t>
            </a:r>
            <a:r>
              <a:rPr lang="en-US" altLang="ko-KR" sz="1000" dirty="0"/>
              <a:t>_F</a:t>
            </a:r>
          </a:p>
          <a:p>
            <a:pPr algn="ctr"/>
            <a:r>
              <a:rPr lang="en-US" altLang="ko-KR" sz="1000" dirty="0"/>
              <a:t>[F_1ST_IN_OK ~ 1ST_WORK_COMP]</a:t>
            </a:r>
          </a:p>
        </p:txBody>
      </p:sp>
      <p:sp>
        <p:nvSpPr>
          <p:cNvPr id="88" name="화살표: 오각형 87">
            <a:extLst>
              <a:ext uri="{FF2B5EF4-FFF2-40B4-BE49-F238E27FC236}">
                <a16:creationId xmlns:a16="http://schemas.microsoft.com/office/drawing/2014/main" id="{7AAC2D19-5471-F8DC-9AA0-95F55BE3E844}"/>
              </a:ext>
            </a:extLst>
          </p:cNvPr>
          <p:cNvSpPr/>
          <p:nvPr/>
        </p:nvSpPr>
        <p:spPr>
          <a:xfrm>
            <a:off x="8886825" y="2838615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IN_OK_1</a:t>
            </a:r>
            <a:r>
              <a:rPr lang="en-US" altLang="ko-KR" sz="1000" baseline="30000" dirty="0"/>
              <a:t>ST</a:t>
            </a:r>
            <a:r>
              <a:rPr lang="en-US" altLang="ko-KR" sz="1000" dirty="0"/>
              <a:t>_G</a:t>
            </a:r>
          </a:p>
          <a:p>
            <a:pPr algn="ctr"/>
            <a:r>
              <a:rPr lang="en-US" altLang="ko-KR" sz="1000" dirty="0"/>
              <a:t>[G_1ST_IN_OK ~ 1ST_WORK_COMP]</a:t>
            </a:r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74F2C07-2379-0020-1FE7-ABED31C6F6FB}"/>
              </a:ext>
            </a:extLst>
          </p:cNvPr>
          <p:cNvSpPr/>
          <p:nvPr/>
        </p:nvSpPr>
        <p:spPr>
          <a:xfrm>
            <a:off x="8886825" y="3281394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IN_OK_1</a:t>
            </a:r>
            <a:r>
              <a:rPr lang="en-US" altLang="ko-KR" sz="1000" baseline="30000" dirty="0"/>
              <a:t>ST</a:t>
            </a:r>
            <a:r>
              <a:rPr lang="en-US" altLang="ko-KR" sz="1000" dirty="0"/>
              <a:t>_H</a:t>
            </a:r>
          </a:p>
          <a:p>
            <a:pPr algn="ctr"/>
            <a:r>
              <a:rPr lang="en-US" altLang="ko-KR" sz="1000" dirty="0"/>
              <a:t>[H_1ST_IN_OK ~ 1ST_WORK_COMP]</a:t>
            </a:r>
          </a:p>
        </p:txBody>
      </p:sp>
      <p:sp>
        <p:nvSpPr>
          <p:cNvPr id="90" name="화살표: 오각형 89">
            <a:extLst>
              <a:ext uri="{FF2B5EF4-FFF2-40B4-BE49-F238E27FC236}">
                <a16:creationId xmlns:a16="http://schemas.microsoft.com/office/drawing/2014/main" id="{348B5877-D967-E0BB-889A-7F26317322D1}"/>
              </a:ext>
            </a:extLst>
          </p:cNvPr>
          <p:cNvSpPr/>
          <p:nvPr/>
        </p:nvSpPr>
        <p:spPr>
          <a:xfrm>
            <a:off x="8886825" y="3967981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IN_OK_2</a:t>
            </a:r>
            <a:r>
              <a:rPr lang="en-US" altLang="ko-KR" sz="1000" baseline="30000" dirty="0"/>
              <a:t>nd</a:t>
            </a:r>
            <a:endParaRPr lang="en-US" altLang="ko-KR" sz="1000" dirty="0"/>
          </a:p>
          <a:p>
            <a:pPr algn="ctr"/>
            <a:r>
              <a:rPr lang="en-US" altLang="ko-KR" sz="1000" dirty="0"/>
              <a:t>[2ND_IN_OK ~ 2ND_WORK_COMP]</a:t>
            </a:r>
          </a:p>
        </p:txBody>
      </p:sp>
      <p:sp>
        <p:nvSpPr>
          <p:cNvPr id="91" name="화살표: 오각형 90">
            <a:extLst>
              <a:ext uri="{FF2B5EF4-FFF2-40B4-BE49-F238E27FC236}">
                <a16:creationId xmlns:a16="http://schemas.microsoft.com/office/drawing/2014/main" id="{54593BE8-4ABA-142B-5FF9-C75529AE6246}"/>
              </a:ext>
            </a:extLst>
          </p:cNvPr>
          <p:cNvSpPr/>
          <p:nvPr/>
        </p:nvSpPr>
        <p:spPr>
          <a:xfrm>
            <a:off x="8886821" y="4445233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IN_OK_3</a:t>
            </a:r>
            <a:r>
              <a:rPr lang="en-US" altLang="ko-KR" sz="1000" baseline="30000" dirty="0"/>
              <a:t>rd</a:t>
            </a:r>
            <a:endParaRPr lang="en-US" altLang="ko-KR" sz="1000" dirty="0"/>
          </a:p>
          <a:p>
            <a:pPr algn="ctr"/>
            <a:r>
              <a:rPr lang="en-US" altLang="ko-KR" sz="1000" dirty="0"/>
              <a:t>[3RD_IN_OK~3RD_WORK_COMP]</a:t>
            </a:r>
          </a:p>
        </p:txBody>
      </p:sp>
      <p:sp>
        <p:nvSpPr>
          <p:cNvPr id="92" name="화살표: 오각형 91">
            <a:extLst>
              <a:ext uri="{FF2B5EF4-FFF2-40B4-BE49-F238E27FC236}">
                <a16:creationId xmlns:a16="http://schemas.microsoft.com/office/drawing/2014/main" id="{E8AEB215-BD6B-8EFF-03E8-6C92E2D1F955}"/>
              </a:ext>
            </a:extLst>
          </p:cNvPr>
          <p:cNvSpPr/>
          <p:nvPr/>
        </p:nvSpPr>
        <p:spPr>
          <a:xfrm>
            <a:off x="8886820" y="4932227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IN_OK_4</a:t>
            </a:r>
            <a:r>
              <a:rPr lang="en-US" altLang="ko-KR" sz="1000" baseline="30000" dirty="0"/>
              <a:t>th</a:t>
            </a:r>
            <a:endParaRPr lang="en-US" altLang="ko-KR" sz="1000" dirty="0"/>
          </a:p>
          <a:p>
            <a:pPr algn="ctr"/>
            <a:r>
              <a:rPr lang="en-US" altLang="ko-KR" sz="1000" dirty="0"/>
              <a:t>[4TH_IN_OK~ 4TH_WORK_COMP]</a:t>
            </a:r>
          </a:p>
        </p:txBody>
      </p:sp>
      <p:sp>
        <p:nvSpPr>
          <p:cNvPr id="93" name="화살표: 오각형 92">
            <a:extLst>
              <a:ext uri="{FF2B5EF4-FFF2-40B4-BE49-F238E27FC236}">
                <a16:creationId xmlns:a16="http://schemas.microsoft.com/office/drawing/2014/main" id="{5383CC5F-2892-55A4-F499-7E62EFB78C92}"/>
              </a:ext>
            </a:extLst>
          </p:cNvPr>
          <p:cNvSpPr/>
          <p:nvPr/>
        </p:nvSpPr>
        <p:spPr>
          <a:xfrm>
            <a:off x="8880621" y="5397924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IN_OK_5</a:t>
            </a:r>
            <a:r>
              <a:rPr lang="en-US" altLang="ko-KR" sz="1000" baseline="30000" dirty="0"/>
              <a:t>th</a:t>
            </a:r>
            <a:endParaRPr lang="en-US" altLang="ko-KR" sz="1000" dirty="0"/>
          </a:p>
          <a:p>
            <a:pPr algn="ctr"/>
            <a:r>
              <a:rPr lang="en-US" altLang="ko-KR" sz="1000" dirty="0"/>
              <a:t>[5TH_IN_OK ~ 5TH_WORK_COMP]</a:t>
            </a:r>
          </a:p>
        </p:txBody>
      </p:sp>
      <p:sp>
        <p:nvSpPr>
          <p:cNvPr id="94" name="화살표: 오각형 93">
            <a:extLst>
              <a:ext uri="{FF2B5EF4-FFF2-40B4-BE49-F238E27FC236}">
                <a16:creationId xmlns:a16="http://schemas.microsoft.com/office/drawing/2014/main" id="{6DEA930D-C532-90AE-BE4C-28BC2D98BE1C}"/>
              </a:ext>
            </a:extLst>
          </p:cNvPr>
          <p:cNvSpPr/>
          <p:nvPr/>
        </p:nvSpPr>
        <p:spPr>
          <a:xfrm>
            <a:off x="8880620" y="5894214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IN_OK_6</a:t>
            </a:r>
            <a:r>
              <a:rPr lang="en-US" altLang="ko-KR" sz="1000" baseline="30000" dirty="0"/>
              <a:t>th</a:t>
            </a:r>
            <a:endParaRPr lang="en-US" altLang="ko-KR" sz="1000" dirty="0"/>
          </a:p>
          <a:p>
            <a:pPr algn="ctr"/>
            <a:r>
              <a:rPr lang="en-US" altLang="ko-KR" sz="1000" dirty="0"/>
              <a:t>[6TH_IN_OK~ 6TH_WORK_COMP]</a:t>
            </a:r>
          </a:p>
        </p:txBody>
      </p:sp>
      <p:sp>
        <p:nvSpPr>
          <p:cNvPr id="95" name="화살표: 오각형 94">
            <a:extLst>
              <a:ext uri="{FF2B5EF4-FFF2-40B4-BE49-F238E27FC236}">
                <a16:creationId xmlns:a16="http://schemas.microsoft.com/office/drawing/2014/main" id="{318ADC80-1DDB-1000-4B22-788B5CE8385E}"/>
              </a:ext>
            </a:extLst>
          </p:cNvPr>
          <p:cNvSpPr/>
          <p:nvPr/>
        </p:nvSpPr>
        <p:spPr>
          <a:xfrm>
            <a:off x="8880620" y="6350615"/>
            <a:ext cx="330517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IN_OK_7</a:t>
            </a:r>
            <a:r>
              <a:rPr lang="en-US" altLang="ko-KR" sz="1000" baseline="30000" dirty="0"/>
              <a:t>th</a:t>
            </a:r>
            <a:endParaRPr lang="en-US" altLang="ko-KR" sz="1000" dirty="0"/>
          </a:p>
          <a:p>
            <a:pPr algn="ctr"/>
            <a:r>
              <a:rPr lang="en-US" altLang="ko-KR" sz="1000" dirty="0"/>
              <a:t>[7TH_IN_OK ~ 7TH_WORK_COMP]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CE7F9533-5465-6B78-B689-8E0ABAFF5F0B}"/>
              </a:ext>
            </a:extLst>
          </p:cNvPr>
          <p:cNvSpPr/>
          <p:nvPr/>
        </p:nvSpPr>
        <p:spPr>
          <a:xfrm flipH="1">
            <a:off x="5649984" y="185253"/>
            <a:ext cx="2943225" cy="366344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WORK_COMP_RST</a:t>
            </a:r>
          </a:p>
          <a:p>
            <a:pPr algn="ctr"/>
            <a:r>
              <a:rPr lang="en-US" altLang="ko-KR" sz="1000" dirty="0"/>
              <a:t>[COMP_RST~ COMP_RST]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BE2C4E-07D2-DC7F-898A-3951EC36638C}"/>
              </a:ext>
            </a:extLst>
          </p:cNvPr>
          <p:cNvSpPr/>
          <p:nvPr/>
        </p:nvSpPr>
        <p:spPr>
          <a:xfrm>
            <a:off x="5388638" y="4334325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COMP_RST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F38F27-0210-1295-1495-840B86D3C90F}"/>
              </a:ext>
            </a:extLst>
          </p:cNvPr>
          <p:cNvSpPr/>
          <p:nvPr/>
        </p:nvSpPr>
        <p:spPr>
          <a:xfrm>
            <a:off x="5388638" y="3838795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COMP_RST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CE3994-28F6-9570-2D4F-466ADE44F516}"/>
              </a:ext>
            </a:extLst>
          </p:cNvPr>
          <p:cNvSpPr/>
          <p:nvPr/>
        </p:nvSpPr>
        <p:spPr>
          <a:xfrm>
            <a:off x="5388638" y="4768575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COMP_RST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5E33133-26A6-7FDF-BB62-373CAF08628D}"/>
              </a:ext>
            </a:extLst>
          </p:cNvPr>
          <p:cNvSpPr/>
          <p:nvPr/>
        </p:nvSpPr>
        <p:spPr>
          <a:xfrm>
            <a:off x="5388638" y="5202825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COMP_RST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22F813C-7C06-A5CA-CFE5-99FFC1F7B62E}"/>
              </a:ext>
            </a:extLst>
          </p:cNvPr>
          <p:cNvSpPr/>
          <p:nvPr/>
        </p:nvSpPr>
        <p:spPr>
          <a:xfrm>
            <a:off x="5388638" y="563629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COMP_RST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949F226-7641-6D6C-8A6F-D46BF31891EE}"/>
              </a:ext>
            </a:extLst>
          </p:cNvPr>
          <p:cNvSpPr/>
          <p:nvPr/>
        </p:nvSpPr>
        <p:spPr>
          <a:xfrm>
            <a:off x="5388638" y="6069759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COMP_RST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6CDDBEF-9C6E-4F5A-1250-EA5B241B015F}"/>
              </a:ext>
            </a:extLst>
          </p:cNvPr>
          <p:cNvSpPr/>
          <p:nvPr/>
        </p:nvSpPr>
        <p:spPr>
          <a:xfrm>
            <a:off x="5388638" y="6503217"/>
            <a:ext cx="1923760" cy="285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COMP_RST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92DFBC-79FA-3BDE-BBCA-11C1359DC098}"/>
              </a:ext>
            </a:extLst>
          </p:cNvPr>
          <p:cNvCxnSpPr>
            <a:cxnSpLocks/>
            <a:stCxn id="81" idx="3"/>
            <a:endCxn id="45" idx="1"/>
          </p:cNvCxnSpPr>
          <p:nvPr/>
        </p:nvCxnSpPr>
        <p:spPr>
          <a:xfrm>
            <a:off x="4879604" y="6646086"/>
            <a:ext cx="509034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F42BF0F-3A88-25A9-F545-D65102418BFC}"/>
              </a:ext>
            </a:extLst>
          </p:cNvPr>
          <p:cNvCxnSpPr>
            <a:cxnSpLocks/>
            <a:stCxn id="78" idx="3"/>
            <a:endCxn id="42" idx="1"/>
          </p:cNvCxnSpPr>
          <p:nvPr/>
        </p:nvCxnSpPr>
        <p:spPr>
          <a:xfrm>
            <a:off x="4879604" y="6212628"/>
            <a:ext cx="509034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E832525-B62C-80F9-BAF0-3F92793365BC}"/>
              </a:ext>
            </a:extLst>
          </p:cNvPr>
          <p:cNvCxnSpPr>
            <a:cxnSpLocks/>
            <a:stCxn id="75" idx="3"/>
            <a:endCxn id="41" idx="1"/>
          </p:cNvCxnSpPr>
          <p:nvPr/>
        </p:nvCxnSpPr>
        <p:spPr>
          <a:xfrm>
            <a:off x="4879604" y="5779168"/>
            <a:ext cx="509034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C3F5D41-F735-1717-8E8A-7C8A4485C7A1}"/>
              </a:ext>
            </a:extLst>
          </p:cNvPr>
          <p:cNvCxnSpPr>
            <a:cxnSpLocks/>
            <a:stCxn id="72" idx="3"/>
            <a:endCxn id="39" idx="1"/>
          </p:cNvCxnSpPr>
          <p:nvPr/>
        </p:nvCxnSpPr>
        <p:spPr>
          <a:xfrm>
            <a:off x="4879604" y="5345694"/>
            <a:ext cx="509034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C768BED-61D3-E46A-D7B1-9501D2F39D56}"/>
              </a:ext>
            </a:extLst>
          </p:cNvPr>
          <p:cNvCxnSpPr>
            <a:cxnSpLocks/>
            <a:stCxn id="69" idx="3"/>
            <a:endCxn id="37" idx="1"/>
          </p:cNvCxnSpPr>
          <p:nvPr/>
        </p:nvCxnSpPr>
        <p:spPr>
          <a:xfrm>
            <a:off x="4879604" y="4911444"/>
            <a:ext cx="509034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5A8A6E9-7001-C22D-1125-00AA8205F569}"/>
              </a:ext>
            </a:extLst>
          </p:cNvPr>
          <p:cNvCxnSpPr>
            <a:cxnSpLocks/>
            <a:stCxn id="66" idx="3"/>
            <a:endCxn id="8" idx="1"/>
          </p:cNvCxnSpPr>
          <p:nvPr/>
        </p:nvCxnSpPr>
        <p:spPr>
          <a:xfrm>
            <a:off x="4879604" y="4477194"/>
            <a:ext cx="509034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3A81AE6-E410-17FA-FAB0-4F294928B5B0}"/>
              </a:ext>
            </a:extLst>
          </p:cNvPr>
          <p:cNvCxnSpPr>
            <a:cxnSpLocks/>
            <a:stCxn id="31" idx="3"/>
            <a:endCxn id="35" idx="1"/>
          </p:cNvCxnSpPr>
          <p:nvPr/>
        </p:nvCxnSpPr>
        <p:spPr>
          <a:xfrm>
            <a:off x="4879604" y="3981664"/>
            <a:ext cx="509034" cy="0"/>
          </a:xfrm>
          <a:prstGeom prst="straightConnector1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9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478</Words>
  <Application>Microsoft Office PowerPoint</Application>
  <PresentationFormat>와이드스크린</PresentationFormat>
  <Paragraphs>68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Robot</vt:lpstr>
      <vt:lpstr>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SCARA_6Axis</dc:title>
  <dc:creator>안 승훈</dc:creator>
  <cp:lastModifiedBy>안 승훈</cp:lastModifiedBy>
  <cp:revision>17</cp:revision>
  <dcterms:created xsi:type="dcterms:W3CDTF">2024-02-02T06:40:17Z</dcterms:created>
  <dcterms:modified xsi:type="dcterms:W3CDTF">2024-07-13T14:57:08Z</dcterms:modified>
</cp:coreProperties>
</file>