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04" autoAdjust="0"/>
  </p:normalViewPr>
  <p:slideViewPr>
    <p:cSldViewPr snapToGrid="0">
      <p:cViewPr varScale="1">
        <p:scale>
          <a:sx n="95" d="100"/>
          <a:sy n="95" d="100"/>
        </p:scale>
        <p:origin x="39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EFBD-596C-C63E-9567-C7A1B59D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A9535-33E6-FC94-83FE-EC2D32AD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77633-BA91-219F-2088-41FB03E5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0B83B-8CF8-E895-84DC-1EAC76B4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78C24-A01E-84BD-4634-DBCE814C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6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CAC7-DFEB-4F7E-1A9D-1103C93A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46F60-AD67-A365-FC30-3BD2B201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DB441-BD35-4A30-5081-09C4FCF6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688C9-25C7-D4C1-C5C9-3A8C6989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43C14-4E51-95ED-ED2B-67167842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0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913603-9BE1-18C5-F648-A526E5510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AD09B-A129-BE17-E2C4-873790DA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3227E-9AC4-5F93-4C6B-67872F20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CD6CB-A5EA-CD22-6AFA-11004B58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D023C-B0AE-FCF1-C00C-D0AD206C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3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1E0CB-ECB3-2B22-1722-36C1609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A90F5-E491-7C86-5908-DB63F17E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F6DDA-0D78-BEEE-9514-4B89FB15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236FC-F6F1-46F6-1249-85A73D58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79868-7C63-C70B-A7BC-C5CCBC8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B349-58D7-E90F-1D22-122F40FD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D2725-0382-95B6-7A11-3E7E8421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E60B2-E222-5D17-32C2-6522F70A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92D8D-66C0-BC4F-94CA-653DAC2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67313-4B12-CB8B-7FDA-7A678DA1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61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59F52-0E84-B7F0-75DB-D77C4FB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AC1DB-875F-9543-CA65-860411BA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582F6-7DB8-8A7C-55F6-2A8443C3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54C5D-A8B1-2B13-C599-AF3254E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E8A8B-1BDE-9376-5CEA-CF02FD2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9E59-E804-7B07-B414-1473ECA2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F8C-609B-0893-9E49-DAB76C18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CD531-75FD-D9FB-24D6-7FCFF629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3DD42-34C4-E40A-6BA6-32EC638B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09CEC-87AE-1187-73E5-1D121D66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B35C19-F090-8BAF-EB43-E1730C77D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9FEFF-FBDB-2088-9FBC-A7D0169E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BBE71-FA2A-6E40-BC5B-74D4B5CB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192D0-961C-E00D-1028-C1B9C62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07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4FAD-E856-B2FD-E05F-6E06452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AADED-6E42-EA2C-6C4C-5E82D2C0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ABB23E-FC7F-2D39-6E2A-964E1D93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B68876-6EEB-B747-A605-F6615221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76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479A72-4C5A-51A9-4DD3-051220BC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F128C-972B-D650-0CC3-F29EACD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02BE4-AEAE-B254-82E4-25BC582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E173-1520-8CD7-8929-37BBE217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3D357-39C9-6776-A47F-36AD5306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AC3D6D-8DD9-A1F9-3E49-A76B9B718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DD746-B4E9-9031-D84F-333C8691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D67AB-D401-885D-0F76-C50317E0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AA1A2-D9C0-2AE6-DF52-7E6AC91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4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3E1F-584B-E517-CEAB-5459BBCB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F87E9-6600-1D66-1C65-7A5BFE2F2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1FE29-38D7-487C-0FE8-37759C0AF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AEB6E-D40E-9278-417B-DC105AE8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B6986-7636-FF06-B74E-54AE21D8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F0AA-B45E-7469-3E9A-D424DE7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7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963AD-7999-67E6-D93B-6A4307C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C76AE-F98E-909E-2C03-DAA8C56E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65CF9-2891-4706-D5E1-7FF0BB4A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FCB8-2150-4D86-B261-B3D299AF0C48}" type="datetimeFigureOut">
              <a:rPr lang="ko-KR" altLang="en-US" smtClean="0"/>
              <a:t>2023-02-08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97100-A132-6C82-ED9D-F91C34340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709A-39EB-D745-5D48-201399040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B59F07-AF76-F1FA-10C7-ED7F1EE3F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Engine project dll</a:t>
            </a:r>
            <a:br>
              <a:rPr lang="en-US" altLang="ko-KR" dirty="0"/>
            </a:br>
            <a:r>
              <a:rPr lang="en-US" altLang="ko-KR" dirty="0"/>
              <a:t>hierarchies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F50BAE9-4FD5-1BF7-A4C9-B25C1847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790C9-AB78-6023-CE1E-968AAB5CC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59" y="21256"/>
            <a:ext cx="9144000" cy="1083250"/>
          </a:xfrm>
        </p:spPr>
        <p:txBody>
          <a:bodyPr/>
          <a:lstStyle/>
          <a:p>
            <a:r>
              <a:rPr lang="en-US" altLang="ko-KR" dirty="0"/>
              <a:t>Dll hierarchies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379649-B57D-6354-0ACE-8C3BA7769F98}"/>
              </a:ext>
            </a:extLst>
          </p:cNvPr>
          <p:cNvSpPr txBox="1"/>
          <p:nvPr/>
        </p:nvSpPr>
        <p:spPr>
          <a:xfrm>
            <a:off x="4610745" y="1171748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Model.Import.Viewer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E246C-594D-8D93-9E59-78ED6E3B1F01}"/>
              </a:ext>
            </a:extLst>
          </p:cNvPr>
          <p:cNvSpPr txBox="1"/>
          <p:nvPr/>
        </p:nvSpPr>
        <p:spPr>
          <a:xfrm>
            <a:off x="773908" y="2604806"/>
            <a:ext cx="2365969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Model.Import.Office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C72193-1D58-61A4-1C26-26E79018791D}"/>
              </a:ext>
            </a:extLst>
          </p:cNvPr>
          <p:cNvCxnSpPr>
            <a:stCxn id="14" idx="2"/>
            <a:endCxn id="19" idx="0"/>
          </p:cNvCxnSpPr>
          <p:nvPr/>
        </p:nvCxnSpPr>
        <p:spPr>
          <a:xfrm flipH="1">
            <a:off x="1956893" y="1541080"/>
            <a:ext cx="3836837" cy="1063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48A4D41-8B60-50FC-7957-8BE43AA9268E}"/>
              </a:ext>
            </a:extLst>
          </p:cNvPr>
          <p:cNvCxnSpPr>
            <a:cxnSpLocks/>
            <a:stCxn id="19" idx="2"/>
            <a:endCxn id="32" idx="0"/>
          </p:cNvCxnSpPr>
          <p:nvPr/>
        </p:nvCxnSpPr>
        <p:spPr>
          <a:xfrm>
            <a:off x="1956893" y="2974138"/>
            <a:ext cx="5932193" cy="141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88C367-953D-C467-BD4F-4FDC3FA9D428}"/>
              </a:ext>
            </a:extLst>
          </p:cNvPr>
          <p:cNvSpPr txBox="1"/>
          <p:nvPr/>
        </p:nvSpPr>
        <p:spPr>
          <a:xfrm>
            <a:off x="2614723" y="4002861"/>
            <a:ext cx="183909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Engine.Parser.FS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725618C-8AE6-7C69-18AC-7C20CB2E1F7F}"/>
              </a:ext>
            </a:extLst>
          </p:cNvPr>
          <p:cNvCxnSpPr>
            <a:cxnSpLocks/>
            <a:stCxn id="19" idx="2"/>
            <a:endCxn id="27" idx="0"/>
          </p:cNvCxnSpPr>
          <p:nvPr/>
        </p:nvCxnSpPr>
        <p:spPr>
          <a:xfrm>
            <a:off x="1956893" y="2974138"/>
            <a:ext cx="1577377" cy="102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EC5E9B-7D4E-2216-9124-A03376283C6A}"/>
              </a:ext>
            </a:extLst>
          </p:cNvPr>
          <p:cNvSpPr txBox="1"/>
          <p:nvPr/>
        </p:nvSpPr>
        <p:spPr>
          <a:xfrm>
            <a:off x="7176422" y="4386105"/>
            <a:ext cx="142532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Engine.Core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F382AD-031D-8709-8261-F25CAF9B9FDD}"/>
              </a:ext>
            </a:extLst>
          </p:cNvPr>
          <p:cNvSpPr txBox="1"/>
          <p:nvPr/>
        </p:nvSpPr>
        <p:spPr>
          <a:xfrm>
            <a:off x="3569836" y="5513513"/>
            <a:ext cx="218995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Engine.Common.FS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2B053D-FA9A-B29E-B7D8-40ACEBD3216B}"/>
              </a:ext>
            </a:extLst>
          </p:cNvPr>
          <p:cNvSpPr txBox="1"/>
          <p:nvPr/>
        </p:nvSpPr>
        <p:spPr>
          <a:xfrm>
            <a:off x="3686137" y="2602889"/>
            <a:ext cx="234391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Engine.CodeGenCPU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1866FA-546D-2911-0B79-654ADD8EE6D7}"/>
              </a:ext>
            </a:extLst>
          </p:cNvPr>
          <p:cNvCxnSpPr>
            <a:cxnSpLocks/>
            <a:stCxn id="14" idx="2"/>
            <a:endCxn id="38" idx="0"/>
          </p:cNvCxnSpPr>
          <p:nvPr/>
        </p:nvCxnSpPr>
        <p:spPr>
          <a:xfrm flipH="1">
            <a:off x="4858093" y="1541080"/>
            <a:ext cx="935637" cy="106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2F3A7C2-394F-5E6B-99B6-FC8AB9799E94}"/>
              </a:ext>
            </a:extLst>
          </p:cNvPr>
          <p:cNvSpPr txBox="1"/>
          <p:nvPr/>
        </p:nvSpPr>
        <p:spPr>
          <a:xfrm>
            <a:off x="8969818" y="6119813"/>
            <a:ext cx="1901483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Engine.Common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BC2F174-19AC-A16D-192C-B3E8DA823A91}"/>
              </a:ext>
            </a:extLst>
          </p:cNvPr>
          <p:cNvSpPr txBox="1"/>
          <p:nvPr/>
        </p:nvSpPr>
        <p:spPr>
          <a:xfrm>
            <a:off x="6576308" y="2594260"/>
            <a:ext cx="1434231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Engine.Cpu</a:t>
            </a:r>
            <a:endParaRPr lang="ko-KR" altLang="en-US" dirty="0"/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9A8512C-0519-8E40-5180-27B1A870590E}"/>
              </a:ext>
            </a:extLst>
          </p:cNvPr>
          <p:cNvCxnSpPr>
            <a:cxnSpLocks/>
            <a:stCxn id="14" idx="2"/>
            <a:endCxn id="50" idx="0"/>
          </p:cNvCxnSpPr>
          <p:nvPr/>
        </p:nvCxnSpPr>
        <p:spPr>
          <a:xfrm>
            <a:off x="5793730" y="1541080"/>
            <a:ext cx="1499694" cy="105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845519B8-1C7E-5253-9028-32572C5FEE45}"/>
              </a:ext>
            </a:extLst>
          </p:cNvPr>
          <p:cNvCxnSpPr>
            <a:cxnSpLocks/>
            <a:stCxn id="38" idx="2"/>
            <a:endCxn id="34" idx="0"/>
          </p:cNvCxnSpPr>
          <p:nvPr/>
        </p:nvCxnSpPr>
        <p:spPr>
          <a:xfrm flipH="1">
            <a:off x="4664815" y="2972221"/>
            <a:ext cx="193278" cy="254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5DC6A417-6F84-2A8E-AB3B-3CB71AEE481A}"/>
              </a:ext>
            </a:extLst>
          </p:cNvPr>
          <p:cNvCxnSpPr>
            <a:cxnSpLocks/>
            <a:stCxn id="38" idx="2"/>
            <a:endCxn id="32" idx="0"/>
          </p:cNvCxnSpPr>
          <p:nvPr/>
        </p:nvCxnSpPr>
        <p:spPr>
          <a:xfrm>
            <a:off x="4858093" y="2972221"/>
            <a:ext cx="3030993" cy="141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3424C47-F9A5-0CD7-E9B6-D6A4E97E9380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 flipH="1">
            <a:off x="4664815" y="4755437"/>
            <a:ext cx="3224271" cy="758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D7F4FEB4-1F02-E2EF-D0B3-5B78F8C69CD7}"/>
              </a:ext>
            </a:extLst>
          </p:cNvPr>
          <p:cNvCxnSpPr>
            <a:cxnSpLocks/>
            <a:stCxn id="50" idx="2"/>
            <a:endCxn id="32" idx="0"/>
          </p:cNvCxnSpPr>
          <p:nvPr/>
        </p:nvCxnSpPr>
        <p:spPr>
          <a:xfrm>
            <a:off x="7293424" y="2963592"/>
            <a:ext cx="595662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DC940CDB-B39C-26F5-CFDF-9FE3A10097E7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 flipH="1">
            <a:off x="3534270" y="2963592"/>
            <a:ext cx="3759154" cy="1039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연결선: 구부러짐 99">
            <a:extLst>
              <a:ext uri="{FF2B5EF4-FFF2-40B4-BE49-F238E27FC236}">
                <a16:creationId xmlns:a16="http://schemas.microsoft.com/office/drawing/2014/main" id="{A513017B-5703-930C-C0BC-43503CB22622}"/>
              </a:ext>
            </a:extLst>
          </p:cNvPr>
          <p:cNvCxnSpPr>
            <a:stCxn id="19" idx="2"/>
            <a:endCxn id="34" idx="1"/>
          </p:cNvCxnSpPr>
          <p:nvPr/>
        </p:nvCxnSpPr>
        <p:spPr>
          <a:xfrm rot="16200000" flipH="1">
            <a:off x="1401344" y="3529686"/>
            <a:ext cx="2724041" cy="161294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DF5D13AB-C8DC-F11A-AF62-3C1A20E39119}"/>
              </a:ext>
            </a:extLst>
          </p:cNvPr>
          <p:cNvCxnSpPr>
            <a:cxnSpLocks/>
            <a:stCxn id="27" idx="2"/>
            <a:endCxn id="34" idx="0"/>
          </p:cNvCxnSpPr>
          <p:nvPr/>
        </p:nvCxnSpPr>
        <p:spPr>
          <a:xfrm>
            <a:off x="3534270" y="4372193"/>
            <a:ext cx="1130545" cy="114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071F6B9-257C-7BED-DEF0-E18A4A07422D}"/>
              </a:ext>
            </a:extLst>
          </p:cNvPr>
          <p:cNvSpPr txBox="1"/>
          <p:nvPr/>
        </p:nvSpPr>
        <p:spPr>
          <a:xfrm>
            <a:off x="998131" y="5632365"/>
            <a:ext cx="157132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Engine.Parser</a:t>
            </a:r>
            <a:endParaRPr lang="ko-KR" altLang="en-US" dirty="0"/>
          </a:p>
        </p:txBody>
      </p: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2B18DB00-905B-0291-7E99-E0467273F53F}"/>
              </a:ext>
            </a:extLst>
          </p:cNvPr>
          <p:cNvCxnSpPr>
            <a:cxnSpLocks/>
            <a:stCxn id="27" idx="2"/>
            <a:endCxn id="104" idx="0"/>
          </p:cNvCxnSpPr>
          <p:nvPr/>
        </p:nvCxnSpPr>
        <p:spPr>
          <a:xfrm flipH="1">
            <a:off x="1783795" y="4372193"/>
            <a:ext cx="1750475" cy="1260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연결선: 구부러짐 111">
            <a:extLst>
              <a:ext uri="{FF2B5EF4-FFF2-40B4-BE49-F238E27FC236}">
                <a16:creationId xmlns:a16="http://schemas.microsoft.com/office/drawing/2014/main" id="{12CCEEEC-D351-0486-0566-F12EA4D63305}"/>
              </a:ext>
            </a:extLst>
          </p:cNvPr>
          <p:cNvCxnSpPr>
            <a:stCxn id="104" idx="2"/>
            <a:endCxn id="32" idx="2"/>
          </p:cNvCxnSpPr>
          <p:nvPr/>
        </p:nvCxnSpPr>
        <p:spPr>
          <a:xfrm rot="5400000" flipH="1" flipV="1">
            <a:off x="4213310" y="2325921"/>
            <a:ext cx="1246260" cy="6105291"/>
          </a:xfrm>
          <a:prstGeom prst="curvedConnector3">
            <a:avLst>
              <a:gd name="adj1" fmla="val -183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연결선: 구부러짐 112">
            <a:extLst>
              <a:ext uri="{FF2B5EF4-FFF2-40B4-BE49-F238E27FC236}">
                <a16:creationId xmlns:a16="http://schemas.microsoft.com/office/drawing/2014/main" id="{60250A23-75DC-8F2E-AEE0-14F25466E75C}"/>
              </a:ext>
            </a:extLst>
          </p:cNvPr>
          <p:cNvCxnSpPr>
            <a:cxnSpLocks/>
            <a:stCxn id="104" idx="2"/>
            <a:endCxn id="42" idx="2"/>
          </p:cNvCxnSpPr>
          <p:nvPr/>
        </p:nvCxnSpPr>
        <p:spPr>
          <a:xfrm rot="16200000" flipH="1">
            <a:off x="5608453" y="2177038"/>
            <a:ext cx="487448" cy="8136765"/>
          </a:xfrm>
          <a:prstGeom prst="curvedConnector3">
            <a:avLst>
              <a:gd name="adj1" fmla="val 146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구부러짐 118">
            <a:extLst>
              <a:ext uri="{FF2B5EF4-FFF2-40B4-BE49-F238E27FC236}">
                <a16:creationId xmlns:a16="http://schemas.microsoft.com/office/drawing/2014/main" id="{9197981C-8F71-5B39-EC49-E7D628319E4A}"/>
              </a:ext>
            </a:extLst>
          </p:cNvPr>
          <p:cNvCxnSpPr>
            <a:stCxn id="14" idx="2"/>
            <a:endCxn id="42" idx="0"/>
          </p:cNvCxnSpPr>
          <p:nvPr/>
        </p:nvCxnSpPr>
        <p:spPr>
          <a:xfrm rot="16200000" flipH="1">
            <a:off x="5567779" y="1767031"/>
            <a:ext cx="4578733" cy="412683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E32E3C48-7E30-DA97-0933-DDFEB8E6429A}"/>
              </a:ext>
            </a:extLst>
          </p:cNvPr>
          <p:cNvSpPr txBox="1"/>
          <p:nvPr/>
        </p:nvSpPr>
        <p:spPr>
          <a:xfrm>
            <a:off x="8588778" y="2594260"/>
            <a:ext cx="234551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Engine.CodeGenHMI</a:t>
            </a:r>
            <a:endParaRPr lang="ko-KR" altLang="en-US" dirty="0"/>
          </a:p>
        </p:txBody>
      </p: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456ECD6-0738-C20D-00F9-C33AA677003E}"/>
              </a:ext>
            </a:extLst>
          </p:cNvPr>
          <p:cNvCxnSpPr>
            <a:cxnSpLocks/>
            <a:stCxn id="121" idx="2"/>
            <a:endCxn id="32" idx="0"/>
          </p:cNvCxnSpPr>
          <p:nvPr/>
        </p:nvCxnSpPr>
        <p:spPr>
          <a:xfrm flipH="1">
            <a:off x="7889086" y="2963592"/>
            <a:ext cx="1872449" cy="1422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연결선: 구부러짐 125">
            <a:extLst>
              <a:ext uri="{FF2B5EF4-FFF2-40B4-BE49-F238E27FC236}">
                <a16:creationId xmlns:a16="http://schemas.microsoft.com/office/drawing/2014/main" id="{F324785E-3746-7D98-FCE6-528DBEE36199}"/>
              </a:ext>
            </a:extLst>
          </p:cNvPr>
          <p:cNvCxnSpPr>
            <a:stCxn id="121" idx="2"/>
            <a:endCxn id="27" idx="0"/>
          </p:cNvCxnSpPr>
          <p:nvPr/>
        </p:nvCxnSpPr>
        <p:spPr>
          <a:xfrm rot="5400000">
            <a:off x="6128269" y="369594"/>
            <a:ext cx="1039269" cy="622726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49A63DE2-24E0-BE0C-7E24-F2740F64E69A}"/>
              </a:ext>
            </a:extLst>
          </p:cNvPr>
          <p:cNvSpPr txBox="1"/>
          <p:nvPr/>
        </p:nvSpPr>
        <p:spPr>
          <a:xfrm>
            <a:off x="661539" y="1271522"/>
            <a:ext cx="236596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Model.DsEditor</a:t>
            </a:r>
            <a:endParaRPr lang="ko-KR" altLang="en-US" dirty="0"/>
          </a:p>
        </p:txBody>
      </p: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5F89B0B6-AB7A-54B4-B46E-11642B593F16}"/>
              </a:ext>
            </a:extLst>
          </p:cNvPr>
          <p:cNvCxnSpPr>
            <a:cxnSpLocks/>
            <a:stCxn id="127" idx="2"/>
            <a:endCxn id="19" idx="0"/>
          </p:cNvCxnSpPr>
          <p:nvPr/>
        </p:nvCxnSpPr>
        <p:spPr>
          <a:xfrm>
            <a:off x="1844524" y="1640854"/>
            <a:ext cx="112369" cy="963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14BC4A5-C75E-77A0-0E75-41F242601C64}"/>
              </a:ext>
            </a:extLst>
          </p:cNvPr>
          <p:cNvCxnSpPr>
            <a:cxnSpLocks/>
            <a:stCxn id="127" idx="2"/>
            <a:endCxn id="38" idx="0"/>
          </p:cNvCxnSpPr>
          <p:nvPr/>
        </p:nvCxnSpPr>
        <p:spPr>
          <a:xfrm>
            <a:off x="1844524" y="1640854"/>
            <a:ext cx="3013569" cy="962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2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B9111-7D4D-69E3-E047-3DFD6D28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81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EFD18-7B2F-3244-B469-AA1B5EE6BA61}"/>
              </a:ext>
            </a:extLst>
          </p:cNvPr>
          <p:cNvSpPr txBox="1"/>
          <p:nvPr/>
        </p:nvSpPr>
        <p:spPr>
          <a:xfrm>
            <a:off x="5884869" y="2666382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766E-7930-CBAB-E700-9B7A9D16AE42}"/>
              </a:ext>
            </a:extLst>
          </p:cNvPr>
          <p:cNvSpPr txBox="1"/>
          <p:nvPr/>
        </p:nvSpPr>
        <p:spPr>
          <a:xfrm>
            <a:off x="5535735" y="3860794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496B63-1645-FB5F-AFD0-75337F73B5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97373" y="3035714"/>
            <a:ext cx="483786" cy="82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63A55C-BF95-DF8E-6119-700AF1268EF0}"/>
              </a:ext>
            </a:extLst>
          </p:cNvPr>
          <p:cNvSpPr txBox="1"/>
          <p:nvPr/>
        </p:nvSpPr>
        <p:spPr>
          <a:xfrm>
            <a:off x="5905281" y="4720694"/>
            <a:ext cx="1935145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RealOtherFlow</a:t>
            </a:r>
          </a:p>
          <a:p>
            <a:r>
              <a:rPr lang="en-US" altLang="ko-KR" dirty="0"/>
              <a:t>= RealEx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28FA9-74A4-8E1A-C8F6-4BB76F1B8253}"/>
              </a:ext>
            </a:extLst>
          </p:cNvPr>
          <p:cNvSpPr txBox="1"/>
          <p:nvPr/>
        </p:nvSpPr>
        <p:spPr>
          <a:xfrm>
            <a:off x="8386774" y="4734338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FFC4C-5A2E-6E79-5B55-55EE70B642B9}"/>
              </a:ext>
            </a:extLst>
          </p:cNvPr>
          <p:cNvSpPr txBox="1"/>
          <p:nvPr/>
        </p:nvSpPr>
        <p:spPr>
          <a:xfrm>
            <a:off x="9570131" y="4720694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Alias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72812-CD86-9C7F-DC3E-F4EAF1094A28}"/>
              </a:ext>
            </a:extLst>
          </p:cNvPr>
          <p:cNvSpPr txBox="1"/>
          <p:nvPr/>
        </p:nvSpPr>
        <p:spPr>
          <a:xfrm>
            <a:off x="5330722" y="820702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Named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DAAF2E-D50D-DAFF-A124-BE5B8F441B06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flipH="1">
            <a:off x="5748121" y="1190034"/>
            <a:ext cx="1156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3B6C4D-65BF-F3ED-2CCD-A0EA5262581D}"/>
              </a:ext>
            </a:extLst>
          </p:cNvPr>
          <p:cNvSpPr txBox="1"/>
          <p:nvPr/>
        </p:nvSpPr>
        <p:spPr>
          <a:xfrm>
            <a:off x="7199444" y="3839411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Indirect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CEA4B6-2CB6-9FD0-25D5-5CA3A97360C7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6872854" y="4208743"/>
            <a:ext cx="957532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66D3F7-6D3A-9BE7-C06F-76418FB8590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7830386" y="4208743"/>
            <a:ext cx="918026" cy="52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C47ACB-564D-05CF-11BB-56DBF56C7EEF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830386" y="4208743"/>
            <a:ext cx="2168709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6EE8FE-1FB3-B7B5-55A6-30EC26DAFED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381159" y="3035714"/>
            <a:ext cx="1449227" cy="80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035F0-017B-4C90-1BF6-519289E68623}"/>
              </a:ext>
            </a:extLst>
          </p:cNvPr>
          <p:cNvSpPr txBox="1"/>
          <p:nvPr/>
        </p:nvSpPr>
        <p:spPr>
          <a:xfrm>
            <a:off x="4982527" y="1538678"/>
            <a:ext cx="1531188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FqdnObject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6783A5-E2EB-6CFC-44AB-2CDC4A555D18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5748121" y="1908010"/>
            <a:ext cx="633038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6AD3D2-552A-6C5F-F18F-679472EF382F}"/>
              </a:ext>
            </a:extLst>
          </p:cNvPr>
          <p:cNvSpPr txBox="1"/>
          <p:nvPr/>
        </p:nvSpPr>
        <p:spPr>
          <a:xfrm>
            <a:off x="5251831" y="129799"/>
            <a:ext cx="992579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AB16438-200D-5DFB-A601-C9DA23AB3FDD}"/>
              </a:ext>
            </a:extLst>
          </p:cNvPr>
          <p:cNvCxnSpPr>
            <a:cxnSpLocks/>
            <a:stCxn id="39" idx="2"/>
            <a:endCxn id="18" idx="0"/>
          </p:cNvCxnSpPr>
          <p:nvPr/>
        </p:nvCxnSpPr>
        <p:spPr>
          <a:xfrm>
            <a:off x="5748121" y="499131"/>
            <a:ext cx="11565" cy="32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8AE21F-0D02-676C-7ADC-8E979160B11F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>
          <a:xfrm>
            <a:off x="5759686" y="1190034"/>
            <a:ext cx="157991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82AFAF-6CB6-29C7-BC86-8110E033A717}"/>
              </a:ext>
            </a:extLst>
          </p:cNvPr>
          <p:cNvSpPr txBox="1"/>
          <p:nvPr/>
        </p:nvSpPr>
        <p:spPr>
          <a:xfrm>
            <a:off x="7045289" y="1538678"/>
            <a:ext cx="58862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4155B-029C-6C85-F361-D1C208825588}"/>
              </a:ext>
            </a:extLst>
          </p:cNvPr>
          <p:cNvSpPr txBox="1"/>
          <p:nvPr/>
        </p:nvSpPr>
        <p:spPr>
          <a:xfrm>
            <a:off x="8617361" y="2666382"/>
            <a:ext cx="1127232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ApiItem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1A9003-DB2C-A4B3-9EC7-F9BA1C0CC89E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5748121" y="1908010"/>
            <a:ext cx="3432856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6B547-937B-519E-55FA-ED13A8571FD5}"/>
              </a:ext>
            </a:extLst>
          </p:cNvPr>
          <p:cNvSpPr txBox="1"/>
          <p:nvPr/>
        </p:nvSpPr>
        <p:spPr>
          <a:xfrm>
            <a:off x="7385767" y="2666382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Flow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41BF4A7-8279-7E7D-C261-2BF409DB058C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5748121" y="1908010"/>
            <a:ext cx="1999284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43CBDE-794C-B297-9188-768D8F1C694C}"/>
              </a:ext>
            </a:extLst>
          </p:cNvPr>
          <p:cNvSpPr txBox="1"/>
          <p:nvPr/>
        </p:nvSpPr>
        <p:spPr>
          <a:xfrm>
            <a:off x="3928170" y="2656214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DsSystem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771845-76FE-D573-7E9C-28E8E278944D}"/>
              </a:ext>
            </a:extLst>
          </p:cNvPr>
          <p:cNvCxnSpPr>
            <a:cxnSpLocks/>
            <a:stCxn id="35" idx="2"/>
            <a:endCxn id="52" idx="0"/>
          </p:cNvCxnSpPr>
          <p:nvPr/>
        </p:nvCxnSpPr>
        <p:spPr>
          <a:xfrm flipH="1">
            <a:off x="4559112" y="1908010"/>
            <a:ext cx="1189009" cy="74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B9348D-AB9E-E27D-3B56-38AD00976D35}"/>
              </a:ext>
            </a:extLst>
          </p:cNvPr>
          <p:cNvSpPr txBox="1"/>
          <p:nvPr/>
        </p:nvSpPr>
        <p:spPr>
          <a:xfrm>
            <a:off x="1638723" y="2656345"/>
            <a:ext cx="180049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LoadedSystem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9D915A7-F88B-87AA-7F99-C67617EF84E4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flipH="1">
            <a:off x="2538970" y="1908010"/>
            <a:ext cx="3209151" cy="74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D0954C-939D-6F42-C8AC-27FCDFA01A1C}"/>
              </a:ext>
            </a:extLst>
          </p:cNvPr>
          <p:cNvSpPr txBox="1"/>
          <p:nvPr/>
        </p:nvSpPr>
        <p:spPr>
          <a:xfrm>
            <a:off x="1184754" y="3851497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Device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05E835-8501-D560-F736-482ADD059197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1681044" y="3025677"/>
            <a:ext cx="857926" cy="82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8C1FDA-E73A-6C8B-D4E7-276AFBF04AD2}"/>
              </a:ext>
            </a:extLst>
          </p:cNvPr>
          <p:cNvSpPr txBox="1"/>
          <p:nvPr/>
        </p:nvSpPr>
        <p:spPr>
          <a:xfrm>
            <a:off x="2237655" y="4610004"/>
            <a:ext cx="2204450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ExternalSystemd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9FEFD22-C0C2-A985-6D20-CF6083A05067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>
            <a:off x="2538970" y="3025677"/>
            <a:ext cx="800910" cy="158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21D725F-3F22-5524-1248-21672BCA48DA}"/>
              </a:ext>
            </a:extLst>
          </p:cNvPr>
          <p:cNvSpPr/>
          <p:nvPr/>
        </p:nvSpPr>
        <p:spPr>
          <a:xfrm>
            <a:off x="9530332" y="1983422"/>
            <a:ext cx="1200572" cy="39652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3D781-011D-04CF-73B7-12BE30151994}"/>
              </a:ext>
            </a:extLst>
          </p:cNvPr>
          <p:cNvSpPr txBox="1"/>
          <p:nvPr/>
        </p:nvSpPr>
        <p:spPr>
          <a:xfrm>
            <a:off x="9756354" y="2523643"/>
            <a:ext cx="712054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IXgiVar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22A57-43BE-23AC-4B6F-40E31434CC37}"/>
              </a:ext>
            </a:extLst>
          </p:cNvPr>
          <p:cNvSpPr txBox="1"/>
          <p:nvPr/>
        </p:nvSpPr>
        <p:spPr>
          <a:xfrm>
            <a:off x="2109881" y="1455896"/>
            <a:ext cx="86273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67866-7FD6-2EDB-6262-AD73A9A1F8EA}"/>
              </a:ext>
            </a:extLst>
          </p:cNvPr>
          <p:cNvSpPr txBox="1"/>
          <p:nvPr/>
        </p:nvSpPr>
        <p:spPr>
          <a:xfrm>
            <a:off x="6534628" y="1472828"/>
            <a:ext cx="244490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INamedExpressionizableTerminal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CE3EB-2F84-4CF0-F3F2-AF7DF59105C7}"/>
              </a:ext>
            </a:extLst>
          </p:cNvPr>
          <p:cNvSpPr txBox="1"/>
          <p:nvPr/>
        </p:nvSpPr>
        <p:spPr>
          <a:xfrm>
            <a:off x="9605672" y="3345459"/>
            <a:ext cx="1013419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IXgiVar&lt;'T&gt;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65C5B-A684-AAC8-DE71-236687A715E0}"/>
              </a:ext>
            </a:extLst>
          </p:cNvPr>
          <p:cNvSpPr txBox="1"/>
          <p:nvPr/>
        </p:nvSpPr>
        <p:spPr>
          <a:xfrm>
            <a:off x="295773" y="2825975"/>
            <a:ext cx="1164101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IVariable&lt;'T&gt;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2891B7-9265-BD0B-C41A-10E449F8007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10112381" y="2769864"/>
            <a:ext cx="1" cy="57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DC7BAD-5F6F-04A0-CA7C-B0722D92C2A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877824" y="1702117"/>
            <a:ext cx="1663426" cy="112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ABBC3E-D0B2-3BB2-E3E0-88E4AECF9A40}"/>
              </a:ext>
            </a:extLst>
          </p:cNvPr>
          <p:cNvCxnSpPr>
            <a:cxnSpLocks/>
            <a:stCxn id="77" idx="2"/>
            <a:endCxn id="6" idx="0"/>
          </p:cNvCxnSpPr>
          <p:nvPr/>
        </p:nvCxnSpPr>
        <p:spPr>
          <a:xfrm flipH="1">
            <a:off x="10112381" y="2060019"/>
            <a:ext cx="1317325" cy="46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63D653-7C85-D673-7A6E-5121A53E8932}"/>
              </a:ext>
            </a:extLst>
          </p:cNvPr>
          <p:cNvSpPr txBox="1"/>
          <p:nvPr/>
        </p:nvSpPr>
        <p:spPr>
          <a:xfrm>
            <a:off x="9678478" y="5288839"/>
            <a:ext cx="93807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XgiVar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8B3621-4E2B-686B-5556-5D4C40D7275B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10112382" y="3591680"/>
            <a:ext cx="35135" cy="169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867B8E-BE1C-1FFD-D8B6-0DADE18BCD6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>
            <a:off x="7757078" y="1719049"/>
            <a:ext cx="2390439" cy="3569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9102F-EA30-1497-99A0-D348FECAE76B}"/>
              </a:ext>
            </a:extLst>
          </p:cNvPr>
          <p:cNvSpPr txBox="1"/>
          <p:nvPr/>
        </p:nvSpPr>
        <p:spPr>
          <a:xfrm>
            <a:off x="3598600" y="192245"/>
            <a:ext cx="56137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IText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A10150-96B4-16D3-BCE7-EAEFE083FD9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7757078" y="1719049"/>
            <a:ext cx="2355303" cy="804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D3687EB-93D7-C2CC-B313-FCC0D5D7A37A}"/>
              </a:ext>
            </a:extLst>
          </p:cNvPr>
          <p:cNvSpPr txBox="1"/>
          <p:nvPr/>
        </p:nvSpPr>
        <p:spPr>
          <a:xfrm>
            <a:off x="6709912" y="718082"/>
            <a:ext cx="20681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IExpressionizableTerminal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C10E57-F821-79CD-5DE2-00D3470854E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7744010" y="964303"/>
            <a:ext cx="13068" cy="508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ECDEE4-FFA3-FB7B-F758-1FF8A9342BE4}"/>
              </a:ext>
            </a:extLst>
          </p:cNvPr>
          <p:cNvCxnSpPr>
            <a:stCxn id="37" idx="2"/>
            <a:endCxn id="52" idx="0"/>
          </p:cNvCxnSpPr>
          <p:nvPr/>
        </p:nvCxnSpPr>
        <p:spPr>
          <a:xfrm>
            <a:off x="3879286" y="438466"/>
            <a:ext cx="386472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CE6C21-2084-F8BC-7970-57A3184D32A1}"/>
              </a:ext>
            </a:extLst>
          </p:cNvPr>
          <p:cNvSpPr txBox="1"/>
          <p:nvPr/>
        </p:nvSpPr>
        <p:spPr>
          <a:xfrm>
            <a:off x="603432" y="1438961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IStorage&lt;'T&gt;</a:t>
            </a:r>
            <a:endParaRPr lang="ko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F3F1BC-4018-8E92-1AC4-02581426101C}"/>
              </a:ext>
            </a:extLst>
          </p:cNvPr>
          <p:cNvCxnSpPr>
            <a:cxnSpLocks/>
            <a:stCxn id="37" idx="2"/>
            <a:endCxn id="102" idx="0"/>
          </p:cNvCxnSpPr>
          <p:nvPr/>
        </p:nvCxnSpPr>
        <p:spPr>
          <a:xfrm flipH="1">
            <a:off x="2451492" y="438466"/>
            <a:ext cx="142779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190661-FCB0-645E-E2D6-AE19FA1918DA}"/>
              </a:ext>
            </a:extLst>
          </p:cNvPr>
          <p:cNvSpPr txBox="1"/>
          <p:nvPr/>
        </p:nvSpPr>
        <p:spPr>
          <a:xfrm>
            <a:off x="2264396" y="172524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F03666-F95F-D260-B799-5452D9B81E0B}"/>
              </a:ext>
            </a:extLst>
          </p:cNvPr>
          <p:cNvCxnSpPr>
            <a:cxnSpLocks/>
            <a:stCxn id="63" idx="2"/>
            <a:endCxn id="102" idx="0"/>
          </p:cNvCxnSpPr>
          <p:nvPr/>
        </p:nvCxnSpPr>
        <p:spPr>
          <a:xfrm flipH="1">
            <a:off x="2451492" y="418745"/>
            <a:ext cx="131261" cy="2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932BBC8-60DE-74E2-5F28-931E0EDE0D90}"/>
              </a:ext>
            </a:extLst>
          </p:cNvPr>
          <p:cNvSpPr txBox="1"/>
          <p:nvPr/>
        </p:nvSpPr>
        <p:spPr>
          <a:xfrm>
            <a:off x="4379605" y="4802944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794E372-350F-EDB8-AF1E-95FC5E851FB5}"/>
              </a:ext>
            </a:extLst>
          </p:cNvPr>
          <p:cNvSpPr txBox="1"/>
          <p:nvPr/>
        </p:nvSpPr>
        <p:spPr>
          <a:xfrm>
            <a:off x="419432" y="5289655"/>
            <a:ext cx="108876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28930EF-EA35-098E-A247-759F0856EA35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>
            <a:off x="963812" y="4757322"/>
            <a:ext cx="0" cy="53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23B7543-0D1E-935E-8C4B-43BCE9778FA6}"/>
              </a:ext>
            </a:extLst>
          </p:cNvPr>
          <p:cNvSpPr txBox="1"/>
          <p:nvPr/>
        </p:nvSpPr>
        <p:spPr>
          <a:xfrm>
            <a:off x="268750" y="4511101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DB45B25-D6AF-FB74-A034-BE98422A3408}"/>
              </a:ext>
            </a:extLst>
          </p:cNvPr>
          <p:cNvCxnSpPr>
            <a:cxnSpLocks/>
            <a:stCxn id="82" idx="2"/>
            <a:endCxn id="73" idx="0"/>
          </p:cNvCxnSpPr>
          <p:nvPr/>
        </p:nvCxnSpPr>
        <p:spPr>
          <a:xfrm flipH="1">
            <a:off x="963812" y="3047231"/>
            <a:ext cx="1712573" cy="146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E9CDBE-9501-CCF6-B1B6-9347D786801C}"/>
              </a:ext>
            </a:extLst>
          </p:cNvPr>
          <p:cNvSpPr txBox="1"/>
          <p:nvPr/>
        </p:nvSpPr>
        <p:spPr>
          <a:xfrm>
            <a:off x="1792970" y="2801010"/>
            <a:ext cx="176683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TypedValueStorage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BA9CA0-3B46-7C7E-0D33-555398E04483}"/>
              </a:ext>
            </a:extLst>
          </p:cNvPr>
          <p:cNvCxnSpPr>
            <a:cxnSpLocks/>
            <a:stCxn id="82" idx="2"/>
            <a:endCxn id="68" idx="0"/>
          </p:cNvCxnSpPr>
          <p:nvPr/>
        </p:nvCxnSpPr>
        <p:spPr>
          <a:xfrm>
            <a:off x="2676385" y="3047231"/>
            <a:ext cx="2209930" cy="1755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AEE3C5C-A27E-C5B9-AD83-2A636102083D}"/>
              </a:ext>
            </a:extLst>
          </p:cNvPr>
          <p:cNvSpPr txBox="1"/>
          <p:nvPr/>
        </p:nvSpPr>
        <p:spPr>
          <a:xfrm>
            <a:off x="3934520" y="2798685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ITag&lt;'T&gt;</a:t>
            </a:r>
            <a:endParaRPr lang="ko-KR" altLang="en-US" dirty="0"/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C9CC279-79CB-FEDA-E103-B80A600F379A}"/>
              </a:ext>
            </a:extLst>
          </p:cNvPr>
          <p:cNvCxnSpPr>
            <a:stCxn id="87" idx="2"/>
            <a:endCxn id="68" idx="0"/>
          </p:cNvCxnSpPr>
          <p:nvPr/>
        </p:nvCxnSpPr>
        <p:spPr>
          <a:xfrm>
            <a:off x="4328218" y="3044906"/>
            <a:ext cx="558097" cy="1758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B395758-AAC6-4D4E-6E65-76A0E443444A}"/>
              </a:ext>
            </a:extLst>
          </p:cNvPr>
          <p:cNvCxnSpPr>
            <a:stCxn id="11" idx="2"/>
            <a:endCxn id="73" idx="0"/>
          </p:cNvCxnSpPr>
          <p:nvPr/>
        </p:nvCxnSpPr>
        <p:spPr>
          <a:xfrm>
            <a:off x="877824" y="3072196"/>
            <a:ext cx="85988" cy="1438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2351F4-3E9B-65A6-6233-B344763C6FC1}"/>
              </a:ext>
            </a:extLst>
          </p:cNvPr>
          <p:cNvCxnSpPr>
            <a:stCxn id="60" idx="2"/>
            <a:endCxn id="82" idx="0"/>
          </p:cNvCxnSpPr>
          <p:nvPr/>
        </p:nvCxnSpPr>
        <p:spPr>
          <a:xfrm>
            <a:off x="1147812" y="1685182"/>
            <a:ext cx="1528573" cy="111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92637-325E-1878-83BF-4270EFFEB96D}"/>
              </a:ext>
            </a:extLst>
          </p:cNvPr>
          <p:cNvSpPr txBox="1"/>
          <p:nvPr/>
        </p:nvSpPr>
        <p:spPr>
          <a:xfrm>
            <a:off x="2057794" y="718082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IStorage</a:t>
            </a:r>
            <a:endParaRPr lang="ko-KR" altLang="en-US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C83A20-84F8-E3FA-42D3-4C7D06E8929E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flipH="1">
            <a:off x="1147812" y="964303"/>
            <a:ext cx="1303680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4163B24-6089-B2D7-E6CB-23DF4FD4C370}"/>
              </a:ext>
            </a:extLst>
          </p:cNvPr>
          <p:cNvCxnSpPr>
            <a:cxnSpLocks/>
            <a:stCxn id="60" idx="2"/>
            <a:endCxn id="11" idx="0"/>
          </p:cNvCxnSpPr>
          <p:nvPr/>
        </p:nvCxnSpPr>
        <p:spPr>
          <a:xfrm flipH="1">
            <a:off x="877824" y="1685182"/>
            <a:ext cx="269988" cy="114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9FD86B0-C18A-FBC1-8223-AB3A6BCC00FE}"/>
              </a:ext>
            </a:extLst>
          </p:cNvPr>
          <p:cNvSpPr txBox="1"/>
          <p:nvPr/>
        </p:nvSpPr>
        <p:spPr>
          <a:xfrm>
            <a:off x="3308338" y="1444467"/>
            <a:ext cx="486030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ITag</a:t>
            </a:r>
            <a:endParaRPr lang="ko-KR" altLang="en-US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DCFE58F-F95A-C7FE-98FD-47A07B654DC7}"/>
              </a:ext>
            </a:extLst>
          </p:cNvPr>
          <p:cNvCxnSpPr>
            <a:cxnSpLocks/>
            <a:stCxn id="118" idx="2"/>
            <a:endCxn id="87" idx="0"/>
          </p:cNvCxnSpPr>
          <p:nvPr/>
        </p:nvCxnSpPr>
        <p:spPr>
          <a:xfrm>
            <a:off x="3551353" y="1690688"/>
            <a:ext cx="776865" cy="1107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6B9D0D3-E599-08D1-4C78-775B70D604F3}"/>
              </a:ext>
            </a:extLst>
          </p:cNvPr>
          <p:cNvCxnSpPr>
            <a:cxnSpLocks/>
            <a:stCxn id="60" idx="2"/>
            <a:endCxn id="87" idx="0"/>
          </p:cNvCxnSpPr>
          <p:nvPr/>
        </p:nvCxnSpPr>
        <p:spPr>
          <a:xfrm>
            <a:off x="1147812" y="1685182"/>
            <a:ext cx="3180406" cy="1113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AEA264D-F535-88A3-2E4A-89FEBCDC5471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2451492" y="964303"/>
            <a:ext cx="1099861" cy="48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787EABA-F4D0-1F26-11B7-90F650596462}"/>
              </a:ext>
            </a:extLst>
          </p:cNvPr>
          <p:cNvCxnSpPr>
            <a:cxnSpLocks/>
            <a:stCxn id="102" idx="2"/>
            <a:endCxn id="8" idx="0"/>
          </p:cNvCxnSpPr>
          <p:nvPr/>
        </p:nvCxnSpPr>
        <p:spPr>
          <a:xfrm>
            <a:off x="2451492" y="964303"/>
            <a:ext cx="89758" cy="491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1296922-152E-0D98-22AF-3BB1861F6E4F}"/>
              </a:ext>
            </a:extLst>
          </p:cNvPr>
          <p:cNvSpPr txBox="1"/>
          <p:nvPr/>
        </p:nvSpPr>
        <p:spPr>
          <a:xfrm>
            <a:off x="684519" y="718082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IValue&lt;'T&gt;</a:t>
            </a:r>
            <a:endParaRPr lang="ko-KR" altLang="en-US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2B76BFF-5231-BB8F-6B2A-55CDD7AFAEFC}"/>
              </a:ext>
            </a:extLst>
          </p:cNvPr>
          <p:cNvCxnSpPr>
            <a:cxnSpLocks/>
            <a:stCxn id="133" idx="2"/>
            <a:endCxn id="60" idx="0"/>
          </p:cNvCxnSpPr>
          <p:nvPr/>
        </p:nvCxnSpPr>
        <p:spPr>
          <a:xfrm flipH="1">
            <a:off x="1147812" y="964303"/>
            <a:ext cx="5746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2CC68D1-2BB7-3870-FCA4-6ED5B3331360}"/>
              </a:ext>
            </a:extLst>
          </p:cNvPr>
          <p:cNvSpPr txBox="1"/>
          <p:nvPr/>
        </p:nvSpPr>
        <p:spPr>
          <a:xfrm>
            <a:off x="6457749" y="2722677"/>
            <a:ext cx="1239442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ILiteralHolder</a:t>
            </a:r>
            <a:endParaRPr lang="ko-KR" altLang="en-US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B6261E0-3635-414A-39BD-EC9E8D779EA7}"/>
              </a:ext>
            </a:extLst>
          </p:cNvPr>
          <p:cNvSpPr txBox="1"/>
          <p:nvPr/>
        </p:nvSpPr>
        <p:spPr>
          <a:xfrm>
            <a:off x="7225476" y="3801977"/>
            <a:ext cx="146546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LiteralHolder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F76AC4A-EB46-0F5A-C7F4-8E41F52780EE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>
            <a:off x="7077470" y="2968898"/>
            <a:ext cx="880739" cy="833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A163A93-3551-0257-85CD-CF38C89BFDAF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>
            <a:off x="7757078" y="1719049"/>
            <a:ext cx="201131" cy="208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EE7F52-560A-1E23-DE02-1CABADA9890E}"/>
              </a:ext>
            </a:extLst>
          </p:cNvPr>
          <p:cNvSpPr txBox="1"/>
          <p:nvPr/>
        </p:nvSpPr>
        <p:spPr>
          <a:xfrm>
            <a:off x="1218560" y="149151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849333-6D15-77AB-9B8A-856E0F958A3E}"/>
              </a:ext>
            </a:extLst>
          </p:cNvPr>
          <p:cNvCxnSpPr>
            <a:cxnSpLocks/>
            <a:stCxn id="15" idx="2"/>
            <a:endCxn id="133" idx="0"/>
          </p:cNvCxnSpPr>
          <p:nvPr/>
        </p:nvCxnSpPr>
        <p:spPr>
          <a:xfrm flipH="1">
            <a:off x="1153558" y="395372"/>
            <a:ext cx="383359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9A8D1B-367D-BC57-4944-D1893C755961}"/>
              </a:ext>
            </a:extLst>
          </p:cNvPr>
          <p:cNvCxnSpPr>
            <a:cxnSpLocks/>
            <a:stCxn id="15" idx="2"/>
            <a:endCxn id="102" idx="0"/>
          </p:cNvCxnSpPr>
          <p:nvPr/>
        </p:nvCxnSpPr>
        <p:spPr>
          <a:xfrm>
            <a:off x="1536917" y="395372"/>
            <a:ext cx="914575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38">
            <a:extLst>
              <a:ext uri="{FF2B5EF4-FFF2-40B4-BE49-F238E27FC236}">
                <a16:creationId xmlns:a16="http://schemas.microsoft.com/office/drawing/2014/main" id="{82C9FB0C-A2A6-97E1-4C93-B4029F33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40" y="365125"/>
            <a:ext cx="2888160" cy="1325563"/>
          </a:xfrm>
        </p:spPr>
        <p:txBody>
          <a:bodyPr/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E3AAC2-1FA3-2E64-D2C7-680835C7EACB}"/>
              </a:ext>
            </a:extLst>
          </p:cNvPr>
          <p:cNvSpPr txBox="1"/>
          <p:nvPr/>
        </p:nvSpPr>
        <p:spPr>
          <a:xfrm>
            <a:off x="2522239" y="6168015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PlanVar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5FF9161-3528-97BD-F49E-5AE6F9D61297}"/>
              </a:ext>
            </a:extLst>
          </p:cNvPr>
          <p:cNvCxnSpPr>
            <a:cxnSpLocks/>
            <a:stCxn id="71" idx="2"/>
            <a:endCxn id="3" idx="0"/>
          </p:cNvCxnSpPr>
          <p:nvPr/>
        </p:nvCxnSpPr>
        <p:spPr>
          <a:xfrm>
            <a:off x="963812" y="5535876"/>
            <a:ext cx="2065137" cy="632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E06509B-E517-25A2-AE38-E6C65F10B773}"/>
              </a:ext>
            </a:extLst>
          </p:cNvPr>
          <p:cNvCxnSpPr>
            <a:cxnSpLocks/>
            <a:stCxn id="68" idx="2"/>
            <a:endCxn id="23" idx="0"/>
          </p:cNvCxnSpPr>
          <p:nvPr/>
        </p:nvCxnSpPr>
        <p:spPr>
          <a:xfrm flipH="1">
            <a:off x="4886314" y="5049165"/>
            <a:ext cx="1" cy="43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894B3DF-DD31-AC5A-2D30-C30C78FBD591}"/>
              </a:ext>
            </a:extLst>
          </p:cNvPr>
          <p:cNvSpPr txBox="1"/>
          <p:nvPr/>
        </p:nvSpPr>
        <p:spPr>
          <a:xfrm>
            <a:off x="4530287" y="5483314"/>
            <a:ext cx="71205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BD1ED98-84D5-1788-22E9-D71808E2A1FF}"/>
              </a:ext>
            </a:extLst>
          </p:cNvPr>
          <p:cNvSpPr txBox="1"/>
          <p:nvPr/>
        </p:nvSpPr>
        <p:spPr>
          <a:xfrm>
            <a:off x="9306714" y="1685182"/>
            <a:ext cx="155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XGI PLC </a:t>
            </a:r>
            <a:r>
              <a:rPr lang="ko-KR" altLang="en-US" dirty="0"/>
              <a:t>생성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59F0643-D348-751B-682A-6DFFA5F8730F}"/>
              </a:ext>
            </a:extLst>
          </p:cNvPr>
          <p:cNvCxnSpPr>
            <a:cxnSpLocks/>
            <a:stCxn id="9" idx="2"/>
            <a:endCxn id="82" idx="0"/>
          </p:cNvCxnSpPr>
          <p:nvPr/>
        </p:nvCxnSpPr>
        <p:spPr>
          <a:xfrm flipH="1">
            <a:off x="2676385" y="1719049"/>
            <a:ext cx="5080693" cy="108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1E5DFFD-CD11-62EE-FB1E-6B1EAD89DFC3}"/>
              </a:ext>
            </a:extLst>
          </p:cNvPr>
          <p:cNvCxnSpPr>
            <a:cxnSpLocks/>
            <a:stCxn id="71" idx="2"/>
          </p:cNvCxnSpPr>
          <p:nvPr/>
        </p:nvCxnSpPr>
        <p:spPr>
          <a:xfrm flipH="1">
            <a:off x="600093" y="5535876"/>
            <a:ext cx="363719" cy="64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F3278BA-CA2C-C9C2-8700-BAF4B6CA1C7C}"/>
              </a:ext>
            </a:extLst>
          </p:cNvPr>
          <p:cNvSpPr txBox="1"/>
          <p:nvPr/>
        </p:nvSpPr>
        <p:spPr>
          <a:xfrm>
            <a:off x="193409" y="6184487"/>
            <a:ext cx="154080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MemberVariable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57D50FA-9904-7EBF-4C7F-DE6DA0FDDF79}"/>
              </a:ext>
            </a:extLst>
          </p:cNvPr>
          <p:cNvSpPr txBox="1"/>
          <p:nvPr/>
        </p:nvSpPr>
        <p:spPr>
          <a:xfrm>
            <a:off x="10820304" y="2498743"/>
            <a:ext cx="1164101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IVariable&lt;'T&gt;</a:t>
            </a:r>
            <a:endParaRPr lang="ko-KR" altLang="en-US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4BFA072-7A8B-75CA-B646-C606FC5F0113}"/>
              </a:ext>
            </a:extLst>
          </p:cNvPr>
          <p:cNvCxnSpPr>
            <a:cxnSpLocks/>
            <a:stCxn id="69" idx="2"/>
            <a:endCxn id="10" idx="0"/>
          </p:cNvCxnSpPr>
          <p:nvPr/>
        </p:nvCxnSpPr>
        <p:spPr>
          <a:xfrm flipH="1">
            <a:off x="10112382" y="2744964"/>
            <a:ext cx="1289973" cy="600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ED4490C-8AEE-28E4-A8AD-7BD426229006}"/>
              </a:ext>
            </a:extLst>
          </p:cNvPr>
          <p:cNvSpPr txBox="1"/>
          <p:nvPr/>
        </p:nvSpPr>
        <p:spPr>
          <a:xfrm>
            <a:off x="10951771" y="1813798"/>
            <a:ext cx="955869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IVariable</a:t>
            </a:r>
            <a:endParaRPr lang="ko-KR" alt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228D7ED-8C93-13D1-D7C3-D254771B7030}"/>
              </a:ext>
            </a:extLst>
          </p:cNvPr>
          <p:cNvSpPr txBox="1"/>
          <p:nvPr/>
        </p:nvSpPr>
        <p:spPr>
          <a:xfrm>
            <a:off x="10951771" y="4264880"/>
            <a:ext cx="1383777" cy="24622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1906D651-9B1C-83C7-3CD4-3CE3325A5002}"/>
              </a:ext>
            </a:extLst>
          </p:cNvPr>
          <p:cNvCxnSpPr>
            <a:cxnSpLocks/>
            <a:stCxn id="136" idx="2"/>
            <a:endCxn id="27" idx="0"/>
          </p:cNvCxnSpPr>
          <p:nvPr/>
        </p:nvCxnSpPr>
        <p:spPr>
          <a:xfrm flipH="1">
            <a:off x="10147517" y="4511101"/>
            <a:ext cx="1496143" cy="777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44A196-AE5D-88AA-13D8-507E32D49419}"/>
              </a:ext>
            </a:extLst>
          </p:cNvPr>
          <p:cNvSpPr txBox="1"/>
          <p:nvPr/>
        </p:nvSpPr>
        <p:spPr>
          <a:xfrm>
            <a:off x="3974639" y="1446604"/>
            <a:ext cx="219986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TimerCounterBaseStruct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41D5617-8832-C62B-84A5-548EFCAEBBA5}"/>
              </a:ext>
            </a:extLst>
          </p:cNvPr>
          <p:cNvCxnSpPr>
            <a:cxnSpLocks/>
            <a:stCxn id="102" idx="2"/>
            <a:endCxn id="14" idx="0"/>
          </p:cNvCxnSpPr>
          <p:nvPr/>
        </p:nvCxnSpPr>
        <p:spPr>
          <a:xfrm>
            <a:off x="2451492" y="964303"/>
            <a:ext cx="2623081" cy="48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C3A9FD9-B956-60D3-F26C-1621748B01B6}"/>
              </a:ext>
            </a:extLst>
          </p:cNvPr>
          <p:cNvSpPr txBox="1"/>
          <p:nvPr/>
        </p:nvSpPr>
        <p:spPr>
          <a:xfrm>
            <a:off x="5909629" y="3168224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000">
                <a:solidFill>
                  <a:srgbClr val="000000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en-US" altLang="ko-KR" dirty="0"/>
              <a:t>IValue&lt;'T&gt;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9CB441E-8A63-4AB8-C8B7-F7E779C72143}"/>
              </a:ext>
            </a:extLst>
          </p:cNvPr>
          <p:cNvCxnSpPr>
            <a:cxnSpLocks/>
            <a:stCxn id="2" idx="2"/>
            <a:endCxn id="222" idx="0"/>
          </p:cNvCxnSpPr>
          <p:nvPr/>
        </p:nvCxnSpPr>
        <p:spPr>
          <a:xfrm>
            <a:off x="6378668" y="3414445"/>
            <a:ext cx="1579541" cy="387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5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7B07-7CDD-4AB5-BC9D-063A9EC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8ECE7-4762-7FFD-FA73-51C9704CE881}"/>
              </a:ext>
            </a:extLst>
          </p:cNvPr>
          <p:cNvSpPr txBox="1"/>
          <p:nvPr/>
        </p:nvSpPr>
        <p:spPr>
          <a:xfrm>
            <a:off x="2279686" y="4294009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VertexMReal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6FE17-AC96-56B8-5B1C-3D1F58755F94}"/>
              </a:ext>
            </a:extLst>
          </p:cNvPr>
          <p:cNvSpPr txBox="1"/>
          <p:nvPr/>
        </p:nvSpPr>
        <p:spPr>
          <a:xfrm>
            <a:off x="4084376" y="3480866"/>
            <a:ext cx="193514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54B0-FFA9-3AF0-B40D-D21540C1A2E4}"/>
              </a:ext>
            </a:extLst>
          </p:cNvPr>
          <p:cNvSpPr txBox="1"/>
          <p:nvPr/>
        </p:nvSpPr>
        <p:spPr>
          <a:xfrm>
            <a:off x="4017049" y="2623016"/>
            <a:ext cx="2069797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IVertexManager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F0AF6-EE35-CCBC-B3BE-CFDA94393B2B}"/>
              </a:ext>
            </a:extLst>
          </p:cNvPr>
          <p:cNvSpPr txBox="1"/>
          <p:nvPr/>
        </p:nvSpPr>
        <p:spPr>
          <a:xfrm>
            <a:off x="5383612" y="4323876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VertexMCoin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F353B1-A54F-F8A6-0D9A-CA63123CC7E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051948" y="2992348"/>
            <a:ext cx="1" cy="48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7A2F662-CE85-9977-ED47-149B91C86CD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3112607" y="3850198"/>
            <a:ext cx="1939342" cy="44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8B2CAD-D607-06B4-DA3D-8F774544271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051949" y="3850198"/>
            <a:ext cx="1164584" cy="47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46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51A02-E1BE-B92A-FE17-127BA1BA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Expression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A5B8A7-8549-7931-0F49-BEFBE4AC40AC}"/>
              </a:ext>
            </a:extLst>
          </p:cNvPr>
          <p:cNvSpPr txBox="1"/>
          <p:nvPr/>
        </p:nvSpPr>
        <p:spPr>
          <a:xfrm>
            <a:off x="532563" y="2580472"/>
            <a:ext cx="3865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DuVariable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TypedValueStorage&lt;'T&gt;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DuLiteral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LiteralHolder&lt;‘T&gt;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ITerminal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904DD-C589-67E5-2437-8223E80B2D61}"/>
              </a:ext>
            </a:extLst>
          </p:cNvPr>
          <p:cNvSpPr txBox="1"/>
          <p:nvPr/>
        </p:nvSpPr>
        <p:spPr>
          <a:xfrm>
            <a:off x="532563" y="1690688"/>
            <a:ext cx="34163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Expression&lt;'T&gt;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DuTerminal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Terminal&lt;'T&gt;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| DuFunction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FunctionSpec&lt;‘T&gt;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interface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IExpression&lt;'T&gt;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60D822-79E7-28B5-FC97-FC55A013825B}"/>
              </a:ext>
            </a:extLst>
          </p:cNvPr>
          <p:cNvSpPr txBox="1"/>
          <p:nvPr/>
        </p:nvSpPr>
        <p:spPr>
          <a:xfrm>
            <a:off x="532563" y="3429000"/>
            <a:ext cx="350608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FunctionSpec&lt;'T&gt;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FunctionBody: Arguments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-&gt;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'T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       : string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Arguments   : Arguments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81D68-C5F1-918A-74A2-0415496125C1}"/>
              </a:ext>
            </a:extLst>
          </p:cNvPr>
          <p:cNvSpPr txBox="1"/>
          <p:nvPr/>
        </p:nvSpPr>
        <p:spPr>
          <a:xfrm>
            <a:off x="5576835" y="1690688"/>
            <a:ext cx="548098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Statement =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DuAssign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target:IStorage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DuVarDecl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expression:IExpression * variable:IStorage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DuTimer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TimerStatement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DuCounter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CounterStatement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ActionStatement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| DuAugmentedPLCFunction </a:t>
            </a:r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of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FunctionParameters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6146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281</Words>
  <Application>Microsoft Office PowerPoint</Application>
  <PresentationFormat>와이드스크린</PresentationFormat>
  <Paragraphs>88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Cascadia Mono</vt:lpstr>
      <vt:lpstr>Office 테마</vt:lpstr>
      <vt:lpstr>Engine project dll hierarchies</vt:lpstr>
      <vt:lpstr>Dll hierarchies</vt:lpstr>
      <vt:lpstr>System</vt:lpstr>
      <vt:lpstr>Storage</vt:lpstr>
      <vt:lpstr>VertexManager</vt:lpstr>
      <vt:lpstr>Expression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53</cp:revision>
  <dcterms:created xsi:type="dcterms:W3CDTF">2022-07-21T20:15:02Z</dcterms:created>
  <dcterms:modified xsi:type="dcterms:W3CDTF">2023-02-08T21:07:38Z</dcterms:modified>
</cp:coreProperties>
</file>