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mart.co.kr/resource/ls/%EC%82%AC%EC%9A%A9%EC%84%A4%EB%AA%85%EC%84%9C_XGK_XGB_%EB%AA%85%EB%A0%B9%EC%96%B4%EC%A7%91_%EA%B5%AD%EB%AC%B8_V2.3.pdf" TargetMode="Externa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57F2-A588-55CE-AB29-8207792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86A6-FCC0-59AB-948C-3E9E8C77D4DC}"/>
              </a:ext>
            </a:extLst>
          </p:cNvPr>
          <p:cNvSpPr txBox="1"/>
          <p:nvPr/>
        </p:nvSpPr>
        <p:spPr>
          <a:xfrm>
            <a:off x="5098473" y="3602182"/>
            <a:ext cx="209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CounterBaseStruct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75FE-4F39-AADC-55CE-ECFB6E3669A6}"/>
              </a:ext>
            </a:extLst>
          </p:cNvPr>
          <p:cNvSpPr txBox="1"/>
          <p:nvPr/>
        </p:nvSpPr>
        <p:spPr>
          <a:xfrm>
            <a:off x="3274752" y="2466665"/>
            <a:ext cx="2685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TimerCounterBaseStruct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31649-4787-4F5C-7742-58BD041B7E84}"/>
              </a:ext>
            </a:extLst>
          </p:cNvPr>
          <p:cNvSpPr txBox="1"/>
          <p:nvPr/>
        </p:nvSpPr>
        <p:spPr>
          <a:xfrm>
            <a:off x="2498436" y="3602182"/>
            <a:ext cx="1374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TimerStruct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D63E-A720-BFC2-5DFE-027619930568}"/>
              </a:ext>
            </a:extLst>
          </p:cNvPr>
          <p:cNvSpPr txBox="1"/>
          <p:nvPr/>
        </p:nvSpPr>
        <p:spPr>
          <a:xfrm>
            <a:off x="5098473" y="4557929"/>
            <a:ext cx="121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CTUStruct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9F6F0-08D6-0BD0-969D-7D49C2483EDF}"/>
              </a:ext>
            </a:extLst>
          </p:cNvPr>
          <p:cNvSpPr txBox="1"/>
          <p:nvPr/>
        </p:nvSpPr>
        <p:spPr>
          <a:xfrm>
            <a:off x="6586701" y="4557929"/>
            <a:ext cx="1220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CTDStruct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670-76EB-0741-7414-D1D1B2F05819}"/>
              </a:ext>
            </a:extLst>
          </p:cNvPr>
          <p:cNvSpPr txBox="1"/>
          <p:nvPr/>
        </p:nvSpPr>
        <p:spPr>
          <a:xfrm>
            <a:off x="8074929" y="4557929"/>
            <a:ext cx="1382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CTUDStruct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6D473-E614-C1C4-2397-068CBB7C3B0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185483" y="2835997"/>
            <a:ext cx="1431784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4E339D-CF9E-5BBD-F5FB-FBF11365FE8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617267" y="2835997"/>
            <a:ext cx="1529570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2BE204-B11A-BFE2-0C09-AF429C9403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2727" y="3971514"/>
            <a:ext cx="374110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ADB01A-9592-CADA-7E6C-8F77DCC9599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146837" y="3971514"/>
            <a:ext cx="104996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AE9D1B-158A-4269-DCF2-876A4785636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46837" y="3971514"/>
            <a:ext cx="261914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E85D91-38CD-74E9-3187-CECA8D597DE2}"/>
              </a:ext>
            </a:extLst>
          </p:cNvPr>
          <p:cNvSpPr txBox="1"/>
          <p:nvPr/>
        </p:nvSpPr>
        <p:spPr>
          <a:xfrm>
            <a:off x="369648" y="2350593"/>
            <a:ext cx="775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22546-A3A9-25CA-9C46-87BB35F650C9}"/>
              </a:ext>
            </a:extLst>
          </p:cNvPr>
          <p:cNvSpPr txBox="1"/>
          <p:nvPr/>
        </p:nvSpPr>
        <p:spPr>
          <a:xfrm>
            <a:off x="8624265" y="2350593"/>
            <a:ext cx="1017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FCD281-A155-EE85-D480-EF1B37E4F727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757479" y="2719925"/>
            <a:ext cx="1740957" cy="1066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2AF10B-0D37-93A2-D08D-AAC7805D635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6146837" y="2719925"/>
            <a:ext cx="2986382" cy="882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E2894-0481-ACA2-4EC4-6E868F8FAEE3}"/>
              </a:ext>
            </a:extLst>
          </p:cNvPr>
          <p:cNvSpPr txBox="1"/>
          <p:nvPr/>
        </p:nvSpPr>
        <p:spPr>
          <a:xfrm>
            <a:off x="1145309" y="2335860"/>
            <a:ext cx="124104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TickAccumulator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0284-D322-22FC-B77F-9810D939FBC6}"/>
              </a:ext>
            </a:extLst>
          </p:cNvPr>
          <p:cNvSpPr txBox="1"/>
          <p:nvPr/>
        </p:nvSpPr>
        <p:spPr>
          <a:xfrm>
            <a:off x="9642172" y="2335860"/>
            <a:ext cx="137730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6D049-38A2-57A3-3EF3-5E28D18088EE}"/>
              </a:ext>
            </a:extLst>
          </p:cNvPr>
          <p:cNvSpPr txBox="1"/>
          <p:nvPr/>
        </p:nvSpPr>
        <p:spPr>
          <a:xfrm>
            <a:off x="8819858" y="5698342"/>
            <a:ext cx="20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CounterStatement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1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http://www.famart.co.kr/resource/ls/%EC%82%AC%EC%9A%A9%EC%84%A4%EB%AA%85%EC%84%9C_XGK_XGB_%EB%AA%85%EB%A0%B9%EC%96%B4%EC%A7%91_%EA%B5%AD%EB%AC%B8_V2.3.pdf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따라감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ms.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354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COUNTER</vt:lpstr>
      <vt:lpstr>PowerPoint 프레젠테이션</vt:lpstr>
      <vt:lpstr>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17</cp:revision>
  <dcterms:created xsi:type="dcterms:W3CDTF">2022-12-14T21:23:42Z</dcterms:created>
  <dcterms:modified xsi:type="dcterms:W3CDTF">2022-12-16T01:36:24Z</dcterms:modified>
</cp:coreProperties>
</file>