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1" r:id="rId3"/>
    <p:sldId id="259" r:id="rId4"/>
    <p:sldId id="257" r:id="rId5"/>
    <p:sldId id="262" r:id="rId6"/>
    <p:sldId id="263" r:id="rId7"/>
    <p:sldId id="733" r:id="rId8"/>
    <p:sldId id="736" r:id="rId9"/>
    <p:sldId id="737" r:id="rId10"/>
    <p:sldId id="734" r:id="rId11"/>
    <p:sldId id="73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8" autoAdjust="0"/>
    <p:restoredTop sz="94660"/>
  </p:normalViewPr>
  <p:slideViewPr>
    <p:cSldViewPr snapToGrid="0">
      <p:cViewPr>
        <p:scale>
          <a:sx n="75" d="100"/>
          <a:sy n="75" d="100"/>
        </p:scale>
        <p:origin x="5898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086C-D417-4A5A-8992-3959005D13E6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7E73-A367-469C-A047-B315D1BE5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4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72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2024-01-06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74EC-9139-1A24-47AF-1D026E3FF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CB7B5-43ED-E6B3-5438-AE5E339C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KIT2</a:t>
            </a:r>
            <a:endParaRPr lang="ko-KR" altLang="en-US" sz="1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FB0A360-7D63-B398-791D-EF283C8E12CF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20EB982-0895-E223-DD1F-15F4AD00CE2A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B34230-36FA-6390-4DBF-E0FC25EBCC67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7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1056C-AAC4-7088-9F7D-894593DA92D1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Layout : KIT2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15477-3039-21E8-84C1-B3EE6586BCD1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[Path]C:/Windows/Web/Wallpaper/Windows/</a:t>
            </a:r>
            <a:r>
              <a:rPr lang="en-US" altLang="ko-KR" dirty="0" err="1"/>
              <a:t>img1.jpg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C6F0F0-4A62-50E0-9932-86B8E740B03D}"/>
              </a:ext>
            </a:extLst>
          </p:cNvPr>
          <p:cNvGrpSpPr/>
          <p:nvPr/>
        </p:nvGrpSpPr>
        <p:grpSpPr>
          <a:xfrm>
            <a:off x="781170" y="317500"/>
            <a:ext cx="10972800" cy="6261100"/>
            <a:chOff x="781170" y="317500"/>
            <a:chExt cx="10972800" cy="62611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B0F94BC9-2359-9160-1134-3896B3F04112}"/>
                </a:ext>
              </a:extLst>
            </p:cNvPr>
            <p:cNvSpPr/>
            <p:nvPr/>
          </p:nvSpPr>
          <p:spPr>
            <a:xfrm>
              <a:off x="9747370" y="3175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7D9E82D6-379E-907B-53F4-2B2256530D7A}"/>
                </a:ext>
              </a:extLst>
            </p:cNvPr>
            <p:cNvSpPr/>
            <p:nvPr/>
          </p:nvSpPr>
          <p:spPr>
            <a:xfrm>
              <a:off x="11068170" y="10668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BF059A6C-9EC9-B703-9A90-8959C806CB21}"/>
                </a:ext>
              </a:extLst>
            </p:cNvPr>
            <p:cNvSpPr/>
            <p:nvPr/>
          </p:nvSpPr>
          <p:spPr>
            <a:xfrm>
              <a:off x="781170" y="5219700"/>
              <a:ext cx="1270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CAC771BD-F084-3E9B-3A94-0EDB9959CD43}"/>
                </a:ext>
              </a:extLst>
            </p:cNvPr>
            <p:cNvSpPr/>
            <p:nvPr/>
          </p:nvSpPr>
          <p:spPr>
            <a:xfrm>
              <a:off x="3244970" y="1790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99387EFE-8231-4C53-DE66-2F29B88158E0}"/>
                </a:ext>
              </a:extLst>
            </p:cNvPr>
            <p:cNvSpPr/>
            <p:nvPr/>
          </p:nvSpPr>
          <p:spPr>
            <a:xfrm>
              <a:off x="3219570" y="2362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7722DD94-FC2F-7EE4-53CB-67D0E0DBDB75}"/>
                </a:ext>
              </a:extLst>
            </p:cNvPr>
            <p:cNvSpPr/>
            <p:nvPr/>
          </p:nvSpPr>
          <p:spPr>
            <a:xfrm>
              <a:off x="3219570" y="2984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F3F2A677-CD94-3ED1-B953-590BF3593379}"/>
                </a:ext>
              </a:extLst>
            </p:cNvPr>
            <p:cNvSpPr/>
            <p:nvPr/>
          </p:nvSpPr>
          <p:spPr>
            <a:xfrm>
              <a:off x="3206870" y="36449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26D52992-4A90-0205-8B69-AB87A16EF97E}"/>
                </a:ext>
              </a:extLst>
            </p:cNvPr>
            <p:cNvSpPr/>
            <p:nvPr/>
          </p:nvSpPr>
          <p:spPr>
            <a:xfrm>
              <a:off x="5937370" y="2984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C81361FF-B929-0248-9A50-6A4629C1A8AA}"/>
                </a:ext>
              </a:extLst>
            </p:cNvPr>
            <p:cNvSpPr/>
            <p:nvPr/>
          </p:nvSpPr>
          <p:spPr>
            <a:xfrm>
              <a:off x="5975470" y="3619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6D60948B-49DA-D70E-8519-98A49F9253FE}"/>
                </a:ext>
              </a:extLst>
            </p:cNvPr>
            <p:cNvSpPr/>
            <p:nvPr/>
          </p:nvSpPr>
          <p:spPr>
            <a:xfrm>
              <a:off x="6000870" y="2413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AABEC37B-5C7B-1E9B-089B-DEA47E332312}"/>
                </a:ext>
              </a:extLst>
            </p:cNvPr>
            <p:cNvSpPr/>
            <p:nvPr/>
          </p:nvSpPr>
          <p:spPr>
            <a:xfrm>
              <a:off x="6000870" y="17653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4ADFCEC3-6652-79F2-C677-07C708CD5562}"/>
                </a:ext>
              </a:extLst>
            </p:cNvPr>
            <p:cNvSpPr/>
            <p:nvPr/>
          </p:nvSpPr>
          <p:spPr>
            <a:xfrm>
              <a:off x="2330570" y="49403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B4C384C8-33A0-8FC6-1549-9A94C2504CAC}"/>
                </a:ext>
              </a:extLst>
            </p:cNvPr>
            <p:cNvSpPr/>
            <p:nvPr/>
          </p:nvSpPr>
          <p:spPr>
            <a:xfrm>
              <a:off x="8680570" y="62230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88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STN01_UsingLIB1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107B1A4-6144-B29D-D519-F866CB8D3FAF}"/>
              </a:ext>
            </a:extLst>
          </p:cNvPr>
          <p:cNvGrpSpPr/>
          <p:nvPr/>
        </p:nvGrpSpPr>
        <p:grpSpPr>
          <a:xfrm>
            <a:off x="165646" y="2146357"/>
            <a:ext cx="6078318" cy="4203153"/>
            <a:chOff x="165646" y="2146357"/>
            <a:chExt cx="6078318" cy="42031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249564" y="2146357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65646" y="3201426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2090359" y="33718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1402586" y="3670814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1963359" y="4941348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3732489" y="541073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738470" y="4185846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3327299" y="3841235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3200299" y="5410736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C3D534B-48D5-64BF-A0B3-E2AA0EBC0C62}"/>
              </a:ext>
            </a:extLst>
          </p:cNvPr>
          <p:cNvGrpSpPr/>
          <p:nvPr/>
        </p:nvGrpSpPr>
        <p:grpSpPr>
          <a:xfrm>
            <a:off x="6723339" y="731298"/>
            <a:ext cx="5994400" cy="4116879"/>
            <a:chOff x="6723339" y="731298"/>
            <a:chExt cx="5994400" cy="41168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D233F6-27AB-BC1D-BADF-2AE7FE8261EF}"/>
                </a:ext>
              </a:extLst>
            </p:cNvPr>
            <p:cNvSpPr/>
            <p:nvPr/>
          </p:nvSpPr>
          <p:spPr>
            <a:xfrm>
              <a:off x="6723339" y="73129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WORK2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CD32AF-260C-2724-65AA-1E6C25609E2A}"/>
                </a:ext>
              </a:extLst>
            </p:cNvPr>
            <p:cNvSpPr/>
            <p:nvPr/>
          </p:nvSpPr>
          <p:spPr>
            <a:xfrm>
              <a:off x="7177356" y="1191603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3.+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97971F-4615-0BA2-F9F1-98488B14253A}"/>
                </a:ext>
              </a:extLst>
            </p:cNvPr>
            <p:cNvSpPr/>
            <p:nvPr/>
          </p:nvSpPr>
          <p:spPr>
            <a:xfrm>
              <a:off x="9102069" y="136202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4.+</a:t>
              </a:r>
              <a:endParaRPr lang="ko-KR" altLang="en-US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4C515D5C-0A01-14B0-0611-AAEC234DC04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8414296" y="1660991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841CBE-965A-F248-D8ED-078D4B4B183D}"/>
                </a:ext>
              </a:extLst>
            </p:cNvPr>
            <p:cNvSpPr/>
            <p:nvPr/>
          </p:nvSpPr>
          <p:spPr>
            <a:xfrm>
              <a:off x="8975069" y="293152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3.-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C7BFDC-B946-704F-A880-B2B07F28A797}"/>
                </a:ext>
              </a:extLst>
            </p:cNvPr>
            <p:cNvSpPr/>
            <p:nvPr/>
          </p:nvSpPr>
          <p:spPr>
            <a:xfrm>
              <a:off x="10744199" y="340091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EE9541C-F5BC-C13A-E373-37FC9A305428}"/>
                </a:ext>
              </a:extLst>
            </p:cNvPr>
            <p:cNvCxnSpPr>
              <a:cxnSpLocks/>
              <a:stCxn id="6" idx="4"/>
              <a:endCxn id="12" idx="2"/>
            </p:cNvCxnSpPr>
            <p:nvPr/>
          </p:nvCxnSpPr>
          <p:spPr>
            <a:xfrm rot="16200000" flipH="1">
              <a:off x="7750180" y="2176023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06FA52F-4A26-31EE-DAFE-B5D0BAC5BCA4}"/>
                </a:ext>
              </a:extLst>
            </p:cNvPr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10339009" y="1831412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1C615B3-9E89-B22D-104C-918027AA417A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10212009" y="340091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2B72B74-ADFB-67F9-5138-6CB08A09691F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6243964" y="2789738"/>
            <a:ext cx="479375" cy="1415059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FF78A1F-4602-D490-1B75-EB0EB4DAEDF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5776123" y="2318819"/>
            <a:ext cx="1415059" cy="6473775"/>
          </a:xfrm>
          <a:prstGeom prst="bentConnector3">
            <a:avLst>
              <a:gd name="adj1" fmla="val 11615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6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0376F52-96EC-02CA-E5E6-93A029EDD0D3}"/>
              </a:ext>
            </a:extLst>
          </p:cNvPr>
          <p:cNvGrpSpPr/>
          <p:nvPr/>
        </p:nvGrpSpPr>
        <p:grpSpPr>
          <a:xfrm>
            <a:off x="1041400" y="1919288"/>
            <a:ext cx="5994400" cy="4116879"/>
            <a:chOff x="1041400" y="1919288"/>
            <a:chExt cx="5994400" cy="411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1041400" y="191928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251448" y="2247708"/>
              <a:ext cx="1958634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1.FWD[P]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3780976" y="2476659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>
              <a:off x="3210082" y="2717096"/>
              <a:ext cx="570894" cy="2289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3293130" y="411951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5062260" y="458890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2060737" y="3356510"/>
              <a:ext cx="1402420" cy="10623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5017916" y="2946047"/>
              <a:ext cx="662814" cy="16428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530070" y="458890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08E12982-EC35-05A3-E0B2-35103A61E666}"/>
              </a:ext>
            </a:extLst>
          </p:cNvPr>
          <p:cNvSpPr/>
          <p:nvPr/>
        </p:nvSpPr>
        <p:spPr>
          <a:xfrm>
            <a:off x="7174086" y="821833"/>
            <a:ext cx="3831194" cy="2489903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</a:t>
            </a:r>
            <a:r>
              <a:rPr lang="en-US" altLang="ko-KR" dirty="0" err="1">
                <a:solidFill>
                  <a:schemeClr val="bg2"/>
                </a:solidFill>
              </a:rPr>
              <a:t>driveLamp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</a:t>
            </a:r>
            <a:r>
              <a:rPr lang="en-US" altLang="ko-KR" dirty="0" err="1">
                <a:solidFill>
                  <a:schemeClr val="bg2"/>
                </a:solidFill>
              </a:rPr>
              <a:t>stopLamp</a:t>
            </a:r>
            <a:r>
              <a:rPr lang="en-US" altLang="ko-KR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</a:t>
            </a:r>
            <a:r>
              <a:rPr lang="en-US" altLang="ko-KR" dirty="0" err="1">
                <a:solidFill>
                  <a:schemeClr val="bg2"/>
                </a:solidFill>
              </a:rPr>
              <a:t>emgLamp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0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397378" y="164325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027906"/>
            <a:ext cx="1511214" cy="263274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0571409" y="1891486"/>
            <a:ext cx="0" cy="343518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B45B2B6-1CE9-4E99-C806-C24A790B9453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F2BE95-5258-00EB-C49A-1C6493FCE6E9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44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133C99E-ECE2-A605-58E9-DACB7162387D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KIT1</a:t>
            </a:r>
            <a:endParaRPr lang="ko-KR" altLang="en-US" sz="1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071D4EA-406C-944B-188E-D190B0ADE62D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14BCEA3-B97E-22B3-F621-62E83479A250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155DF4-80EE-4333-657F-2ABCBB9A18C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5B32E-CF96-E689-D529-43FD9C15794A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Layout : KIT1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F58B3-9E52-C4B0-C4A2-B7E1BBBEF8A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cctv002.stream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" name="액자 3">
            <a:extLst>
              <a:ext uri="{FF2B5EF4-FFF2-40B4-BE49-F238E27FC236}">
                <a16:creationId xmlns:a16="http://schemas.microsoft.com/office/drawing/2014/main" id="{A7831BBB-C685-9CCC-3CCC-03B330E3D6D6}"/>
              </a:ext>
            </a:extLst>
          </p:cNvPr>
          <p:cNvSpPr/>
          <p:nvPr/>
        </p:nvSpPr>
        <p:spPr>
          <a:xfrm>
            <a:off x="10083800" y="127000"/>
            <a:ext cx="838200" cy="4097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KIT1_Cv_RR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5" name="액자 4">
            <a:extLst>
              <a:ext uri="{FF2B5EF4-FFF2-40B4-BE49-F238E27FC236}">
                <a16:creationId xmlns:a16="http://schemas.microsoft.com/office/drawing/2014/main" id="{6C2FE58A-C5C0-7ECA-38BE-1F5ED493939C}"/>
              </a:ext>
            </a:extLst>
          </p:cNvPr>
          <p:cNvSpPr/>
          <p:nvPr/>
        </p:nvSpPr>
        <p:spPr>
          <a:xfrm>
            <a:off x="11404600" y="1225872"/>
            <a:ext cx="685800" cy="40974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KIT1_In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D70C0531-4373-BF5B-B4EF-64706F8C87AD}"/>
              </a:ext>
            </a:extLst>
          </p:cNvPr>
          <p:cNvSpPr/>
          <p:nvPr/>
        </p:nvSpPr>
        <p:spPr>
          <a:xfrm>
            <a:off x="127000" y="5900734"/>
            <a:ext cx="12700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KIT1_Cv_Frt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76F164D-3E1E-F9D5-1499-C7BA34A6676E}"/>
              </a:ext>
            </a:extLst>
          </p:cNvPr>
          <p:cNvSpPr/>
          <p:nvPr/>
        </p:nvSpPr>
        <p:spPr>
          <a:xfrm>
            <a:off x="3581400" y="1792194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34A2F90D-0F1E-C272-FE8D-232D8848DA6A}"/>
              </a:ext>
            </a:extLst>
          </p:cNvPr>
          <p:cNvSpPr/>
          <p:nvPr/>
        </p:nvSpPr>
        <p:spPr>
          <a:xfrm>
            <a:off x="9766300" y="2594406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9" name="액자 8">
            <a:extLst>
              <a:ext uri="{FF2B5EF4-FFF2-40B4-BE49-F238E27FC236}">
                <a16:creationId xmlns:a16="http://schemas.microsoft.com/office/drawing/2014/main" id="{D0D073DA-9E34-348F-ACC4-F155601ED6F2}"/>
              </a:ext>
            </a:extLst>
          </p:cNvPr>
          <p:cNvSpPr/>
          <p:nvPr/>
        </p:nvSpPr>
        <p:spPr>
          <a:xfrm>
            <a:off x="3556000" y="354293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19582EB3-0B0C-5F18-83EC-1D961B4DD2F5}"/>
              </a:ext>
            </a:extLst>
          </p:cNvPr>
          <p:cNvSpPr/>
          <p:nvPr/>
        </p:nvSpPr>
        <p:spPr>
          <a:xfrm>
            <a:off x="3543300" y="5209937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KIT1_4th_usb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BB2A45CF-B3D4-8E46-6B7E-15C177D13A51}"/>
              </a:ext>
            </a:extLst>
          </p:cNvPr>
          <p:cNvSpPr/>
          <p:nvPr/>
        </p:nvSpPr>
        <p:spPr>
          <a:xfrm>
            <a:off x="6273800" y="354293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KIT1_3rd_stp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5155572F-3CB0-F234-052E-E486E6F86A0E}"/>
              </a:ext>
            </a:extLst>
          </p:cNvPr>
          <p:cNvSpPr/>
          <p:nvPr/>
        </p:nvSpPr>
        <p:spPr>
          <a:xfrm>
            <a:off x="6311900" y="5172687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KIT1_4th_stp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04228984-95CF-43C5-46B3-686D5AC4EB97}"/>
              </a:ext>
            </a:extLst>
          </p:cNvPr>
          <p:cNvSpPr/>
          <p:nvPr/>
        </p:nvSpPr>
        <p:spPr>
          <a:xfrm>
            <a:off x="330200" y="2614719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KIT1_2nd_stp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CFC40BD9-229D-811D-756A-40661EF0FA6C}"/>
              </a:ext>
            </a:extLst>
          </p:cNvPr>
          <p:cNvSpPr/>
          <p:nvPr/>
        </p:nvSpPr>
        <p:spPr>
          <a:xfrm>
            <a:off x="6337300" y="1754944"/>
            <a:ext cx="1828800" cy="117929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KIT1_1st_stp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39C5F9C7-3EE5-9F3A-876F-2D4414915EB5}"/>
              </a:ext>
            </a:extLst>
          </p:cNvPr>
          <p:cNvSpPr/>
          <p:nvPr/>
        </p:nvSpPr>
        <p:spPr>
          <a:xfrm>
            <a:off x="1676400" y="5490986"/>
            <a:ext cx="6604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KIT1_Out</a:t>
            </a: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92E47098-C59D-4EC7-157A-8C102210B148}"/>
              </a:ext>
            </a:extLst>
          </p:cNvPr>
          <p:cNvSpPr/>
          <p:nvPr/>
        </p:nvSpPr>
        <p:spPr>
          <a:xfrm>
            <a:off x="8750300" y="6148783"/>
            <a:ext cx="1016000" cy="52149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</a:rPr>
              <a:t>KIT1_Part</a:t>
            </a:r>
            <a:endParaRPr lang="ko-KR" altLang="en-US" sz="9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11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5B32E-CF96-E689-D529-43FD9C15794A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Layout : </a:t>
            </a:r>
            <a:r>
              <a:rPr lang="en-US" altLang="ko-KR" dirty="0" err="1"/>
              <a:t>KIT2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F58B3-9E52-C4B0-C4A2-B7E1BBBEF8A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cctv012.stream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37A96B5-A221-9F4C-B0FB-242FB2062F1C}"/>
              </a:ext>
            </a:extLst>
          </p:cNvPr>
          <p:cNvGrpSpPr/>
          <p:nvPr/>
        </p:nvGrpSpPr>
        <p:grpSpPr>
          <a:xfrm>
            <a:off x="1828800" y="2171700"/>
            <a:ext cx="9550400" cy="4216400"/>
            <a:chOff x="1828800" y="2171700"/>
            <a:chExt cx="9550400" cy="42164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A7831BBB-C685-9CCC-3CCC-03B330E3D6D6}"/>
                </a:ext>
              </a:extLst>
            </p:cNvPr>
            <p:cNvSpPr/>
            <p:nvPr/>
          </p:nvSpPr>
          <p:spPr>
            <a:xfrm flipH="1">
              <a:off x="2845741" y="2171700"/>
              <a:ext cx="729544" cy="188156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6C2FE58A-C5C0-7ECA-38BE-1F5ED493939C}"/>
                </a:ext>
              </a:extLst>
            </p:cNvPr>
            <p:cNvSpPr/>
            <p:nvPr/>
          </p:nvSpPr>
          <p:spPr>
            <a:xfrm flipH="1">
              <a:off x="1828800" y="2676300"/>
              <a:ext cx="596900" cy="188156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D70C0531-4373-BF5B-B4EF-64706F8C87AD}"/>
                </a:ext>
              </a:extLst>
            </p:cNvPr>
            <p:cNvSpPr/>
            <p:nvPr/>
          </p:nvSpPr>
          <p:spPr>
            <a:xfrm flipH="1">
              <a:off x="10273830" y="5472979"/>
              <a:ext cx="1105370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676F164D-3E1E-F9D5-1499-C7BA34A6676E}"/>
                </a:ext>
              </a:extLst>
            </p:cNvPr>
            <p:cNvSpPr/>
            <p:nvPr/>
          </p:nvSpPr>
          <p:spPr>
            <a:xfrm flipH="1">
              <a:off x="8449969" y="3163794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34A2F90D-0F1E-C272-FE8D-232D8848DA6A}"/>
                </a:ext>
              </a:extLst>
            </p:cNvPr>
            <p:cNvSpPr/>
            <p:nvPr/>
          </p:nvSpPr>
          <p:spPr>
            <a:xfrm flipH="1">
              <a:off x="8472076" y="3548658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D0D073DA-9E34-348F-ACC4-F155601ED6F2}"/>
                </a:ext>
              </a:extLst>
            </p:cNvPr>
            <p:cNvSpPr/>
            <p:nvPr/>
          </p:nvSpPr>
          <p:spPr>
            <a:xfrm flipH="1">
              <a:off x="8472076" y="3967732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19582EB3-0B0C-5F18-83EC-1D961B4DD2F5}"/>
                </a:ext>
              </a:extLst>
            </p:cNvPr>
            <p:cNvSpPr/>
            <p:nvPr/>
          </p:nvSpPr>
          <p:spPr>
            <a:xfrm flipH="1">
              <a:off x="8483130" y="4412464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BB2A45CF-B3D4-8E46-6B7E-15C177D13A51}"/>
                </a:ext>
              </a:extLst>
            </p:cNvPr>
            <p:cNvSpPr/>
            <p:nvPr/>
          </p:nvSpPr>
          <p:spPr>
            <a:xfrm flipH="1">
              <a:off x="6106583" y="3967732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5155572F-3CB0-F234-052E-E486E6F86A0E}"/>
                </a:ext>
              </a:extLst>
            </p:cNvPr>
            <p:cNvSpPr/>
            <p:nvPr/>
          </p:nvSpPr>
          <p:spPr>
            <a:xfrm flipH="1">
              <a:off x="6073422" y="4395359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04228984-95CF-43C5-46B3-686D5AC4EB97}"/>
                </a:ext>
              </a:extLst>
            </p:cNvPr>
            <p:cNvSpPr/>
            <p:nvPr/>
          </p:nvSpPr>
          <p:spPr>
            <a:xfrm flipH="1">
              <a:off x="6051315" y="3582868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CFC40BD9-229D-811D-756A-40661EF0FA6C}"/>
                </a:ext>
              </a:extLst>
            </p:cNvPr>
            <p:cNvSpPr/>
            <p:nvPr/>
          </p:nvSpPr>
          <p:spPr>
            <a:xfrm flipH="1">
              <a:off x="6051315" y="3146689"/>
              <a:ext cx="78481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39C5F9C7-3EE5-9F3A-876F-2D4414915EB5}"/>
                </a:ext>
              </a:extLst>
            </p:cNvPr>
            <p:cNvSpPr/>
            <p:nvPr/>
          </p:nvSpPr>
          <p:spPr>
            <a:xfrm flipH="1">
              <a:off x="9455856" y="5284823"/>
              <a:ext cx="574793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92E47098-C59D-4EC7-157A-8C102210B148}"/>
                </a:ext>
              </a:extLst>
            </p:cNvPr>
            <p:cNvSpPr/>
            <p:nvPr/>
          </p:nvSpPr>
          <p:spPr>
            <a:xfrm flipH="1">
              <a:off x="3619500" y="6148629"/>
              <a:ext cx="884296" cy="239471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713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789</Words>
  <Application>Microsoft Office PowerPoint</Application>
  <PresentationFormat>와이드스크린</PresentationFormat>
  <Paragraphs>265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my</vt:lpstr>
      <vt:lpstr>STN01_UsingLIB1</vt:lpstr>
      <vt:lpstr>STN01_UsingLIB2</vt:lpstr>
      <vt:lpstr>STN01</vt:lpstr>
      <vt:lpstr>STN02</vt:lpstr>
      <vt:lpstr>STN03</vt:lpstr>
      <vt:lpstr>KIT1</vt:lpstr>
      <vt:lpstr>PowerPoint 프레젠테이션</vt:lpstr>
      <vt:lpstr>PowerPoint 프레젠테이션</vt:lpstr>
      <vt:lpstr>KIT2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172</cp:revision>
  <dcterms:created xsi:type="dcterms:W3CDTF">2023-10-17T01:07:34Z</dcterms:created>
  <dcterms:modified xsi:type="dcterms:W3CDTF">2024-01-06T07:21:37Z</dcterms:modified>
</cp:coreProperties>
</file>