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2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>
        <p:scale>
          <a:sx n="125" d="100"/>
          <a:sy n="125" d="100"/>
        </p:scale>
        <p:origin x="-1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2024-06-13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T4_Api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는 외부에 제공하는 인터페이스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[R2 ~R2]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 R4]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25648</TotalTime>
  <Words>76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현대하모니 M</vt:lpstr>
      <vt:lpstr>Century Gothic</vt:lpstr>
      <vt:lpstr>Wingdings 2</vt:lpstr>
      <vt:lpstr>명언</vt:lpstr>
      <vt:lpstr>T4_Api</vt:lpstr>
      <vt:lpstr>F1</vt:lpstr>
      <vt:lpstr>F2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595</cp:revision>
  <cp:lastPrinted>2022-02-14T05:59:14Z</cp:lastPrinted>
  <dcterms:created xsi:type="dcterms:W3CDTF">2021-12-21T01:04:53Z</dcterms:created>
  <dcterms:modified xsi:type="dcterms:W3CDTF">2024-06-13T13:24:38Z</dcterms:modified>
</cp:coreProperties>
</file>