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  <p:sldId id="262" r:id="rId7"/>
    <p:sldId id="265" r:id="rId8"/>
    <p:sldId id="264" r:id="rId9"/>
    <p:sldId id="263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82225-20BD-4B88-95D2-DB0D40F96571}" v="18" dt="2022-05-16T08:49:52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동수" userId="1c44bf83-9edf-4655-9e9a-cd4783b6c99e" providerId="ADAL" clId="{CD382225-20BD-4B88-95D2-DB0D40F96571}"/>
    <pc:docChg chg="undo custSel addSld modSld">
      <pc:chgData name="김 동수" userId="1c44bf83-9edf-4655-9e9a-cd4783b6c99e" providerId="ADAL" clId="{CD382225-20BD-4B88-95D2-DB0D40F96571}" dt="2022-05-16T08:50:18.187" v="430" actId="20577"/>
      <pc:docMkLst>
        <pc:docMk/>
      </pc:docMkLst>
      <pc:sldChg chg="addSp modSp mod">
        <pc:chgData name="김 동수" userId="1c44bf83-9edf-4655-9e9a-cd4783b6c99e" providerId="ADAL" clId="{CD382225-20BD-4B88-95D2-DB0D40F96571}" dt="2022-05-16T08:50:18.187" v="430" actId="20577"/>
        <pc:sldMkLst>
          <pc:docMk/>
          <pc:sldMk cId="1405244189" sldId="257"/>
        </pc:sldMkLst>
        <pc:spChg chg="mod">
          <ac:chgData name="김 동수" userId="1c44bf83-9edf-4655-9e9a-cd4783b6c99e" providerId="ADAL" clId="{CD382225-20BD-4B88-95D2-DB0D40F96571}" dt="2022-05-16T08:50:18.187" v="430" actId="20577"/>
          <ac:spMkLst>
            <pc:docMk/>
            <pc:sldMk cId="1405244189" sldId="257"/>
            <ac:spMk id="3" creationId="{B0D0AF73-FC5E-D8C7-1183-952B1E599EEE}"/>
          </ac:spMkLst>
        </pc:spChg>
        <pc:spChg chg="add mod">
          <ac:chgData name="김 동수" userId="1c44bf83-9edf-4655-9e9a-cd4783b6c99e" providerId="ADAL" clId="{CD382225-20BD-4B88-95D2-DB0D40F96571}" dt="2022-05-16T07:27:08.337" v="257" actId="166"/>
          <ac:spMkLst>
            <pc:docMk/>
            <pc:sldMk cId="1405244189" sldId="257"/>
            <ac:spMk id="4" creationId="{295C981F-372C-30E2-3326-D0AADBB1BCB7}"/>
          </ac:spMkLst>
        </pc:spChg>
        <pc:picChg chg="add mod">
          <ac:chgData name="김 동수" userId="1c44bf83-9edf-4655-9e9a-cd4783b6c99e" providerId="ADAL" clId="{CD382225-20BD-4B88-95D2-DB0D40F96571}" dt="2022-05-16T07:27:33.713" v="266" actId="1076"/>
          <ac:picMkLst>
            <pc:docMk/>
            <pc:sldMk cId="1405244189" sldId="257"/>
            <ac:picMk id="6" creationId="{570B63BC-F4BB-DFB0-0F7D-62DB51472776}"/>
          </ac:picMkLst>
        </pc:picChg>
        <pc:picChg chg="add mod">
          <ac:chgData name="김 동수" userId="1c44bf83-9edf-4655-9e9a-cd4783b6c99e" providerId="ADAL" clId="{CD382225-20BD-4B88-95D2-DB0D40F96571}" dt="2022-05-16T07:27:37.960" v="267" actId="1076"/>
          <ac:picMkLst>
            <pc:docMk/>
            <pc:sldMk cId="1405244189" sldId="257"/>
            <ac:picMk id="8" creationId="{8DB48C44-B762-1EB5-6C18-BF765B63D265}"/>
          </ac:picMkLst>
        </pc:picChg>
      </pc:sldChg>
      <pc:sldChg chg="addSp modSp mod">
        <pc:chgData name="김 동수" userId="1c44bf83-9edf-4655-9e9a-cd4783b6c99e" providerId="ADAL" clId="{CD382225-20BD-4B88-95D2-DB0D40F96571}" dt="2022-05-16T08:34:58.365" v="390" actId="113"/>
        <pc:sldMkLst>
          <pc:docMk/>
          <pc:sldMk cId="1979467293" sldId="258"/>
        </pc:sldMkLst>
        <pc:spChg chg="mod">
          <ac:chgData name="김 동수" userId="1c44bf83-9edf-4655-9e9a-cd4783b6c99e" providerId="ADAL" clId="{CD382225-20BD-4B88-95D2-DB0D40F96571}" dt="2022-05-16T08:34:58.365" v="390" actId="113"/>
          <ac:spMkLst>
            <pc:docMk/>
            <pc:sldMk cId="1979467293" sldId="258"/>
            <ac:spMk id="3" creationId="{B60BE9FD-A114-53FF-F5DE-7900674E1E75}"/>
          </ac:spMkLst>
        </pc:spChg>
        <pc:picChg chg="add mod">
          <ac:chgData name="김 동수" userId="1c44bf83-9edf-4655-9e9a-cd4783b6c99e" providerId="ADAL" clId="{CD382225-20BD-4B88-95D2-DB0D40F96571}" dt="2022-05-16T07:27:58.852" v="269" actId="1076"/>
          <ac:picMkLst>
            <pc:docMk/>
            <pc:sldMk cId="1979467293" sldId="258"/>
            <ac:picMk id="5" creationId="{4D11A25E-E5C4-AE80-6EDF-EE30520CB204}"/>
          </ac:picMkLst>
        </pc:picChg>
        <pc:picChg chg="add mod">
          <ac:chgData name="김 동수" userId="1c44bf83-9edf-4655-9e9a-cd4783b6c99e" providerId="ADAL" clId="{CD382225-20BD-4B88-95D2-DB0D40F96571}" dt="2022-05-16T07:28:06.478" v="271" actId="1076"/>
          <ac:picMkLst>
            <pc:docMk/>
            <pc:sldMk cId="1979467293" sldId="258"/>
            <ac:picMk id="7" creationId="{8F18CD80-3A81-1696-F0C9-A492F8406028}"/>
          </ac:picMkLst>
        </pc:picChg>
        <pc:picChg chg="add mod">
          <ac:chgData name="김 동수" userId="1c44bf83-9edf-4655-9e9a-cd4783b6c99e" providerId="ADAL" clId="{CD382225-20BD-4B88-95D2-DB0D40F96571}" dt="2022-05-16T07:28:15.264" v="275" actId="1076"/>
          <ac:picMkLst>
            <pc:docMk/>
            <pc:sldMk cId="1979467293" sldId="258"/>
            <ac:picMk id="9" creationId="{466D742D-4D5A-399A-4522-13A550686860}"/>
          </ac:picMkLst>
        </pc:picChg>
      </pc:sldChg>
      <pc:sldChg chg="addSp modSp mod">
        <pc:chgData name="김 동수" userId="1c44bf83-9edf-4655-9e9a-cd4783b6c99e" providerId="ADAL" clId="{CD382225-20BD-4B88-95D2-DB0D40F96571}" dt="2022-05-16T08:35:03.079" v="392" actId="113"/>
        <pc:sldMkLst>
          <pc:docMk/>
          <pc:sldMk cId="719529635" sldId="259"/>
        </pc:sldMkLst>
        <pc:spChg chg="mod">
          <ac:chgData name="김 동수" userId="1c44bf83-9edf-4655-9e9a-cd4783b6c99e" providerId="ADAL" clId="{CD382225-20BD-4B88-95D2-DB0D40F96571}" dt="2022-05-16T07:07:41.473" v="232" actId="20577"/>
          <ac:spMkLst>
            <pc:docMk/>
            <pc:sldMk cId="719529635" sldId="259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35:03.079" v="392" actId="113"/>
          <ac:spMkLst>
            <pc:docMk/>
            <pc:sldMk cId="719529635" sldId="259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17.885" v="303" actId="1076"/>
          <ac:picMkLst>
            <pc:docMk/>
            <pc:sldMk cId="719529635" sldId="259"/>
            <ac:picMk id="5" creationId="{9527E3F3-4C05-AA0D-4D18-277E423E2419}"/>
          </ac:picMkLst>
        </pc:picChg>
        <pc:picChg chg="add mod">
          <ac:chgData name="김 동수" userId="1c44bf83-9edf-4655-9e9a-cd4783b6c99e" providerId="ADAL" clId="{CD382225-20BD-4B88-95D2-DB0D40F96571}" dt="2022-05-16T07:29:24.622" v="304" actId="1076"/>
          <ac:picMkLst>
            <pc:docMk/>
            <pc:sldMk cId="719529635" sldId="259"/>
            <ac:picMk id="7" creationId="{CC9C2FAB-9BAA-1E0F-2F56-61077043B783}"/>
          </ac:picMkLst>
        </pc:picChg>
      </pc:sldChg>
      <pc:sldChg chg="addSp modSp add mod">
        <pc:chgData name="김 동수" userId="1c44bf83-9edf-4655-9e9a-cd4783b6c99e" providerId="ADAL" clId="{CD382225-20BD-4B88-95D2-DB0D40F96571}" dt="2022-05-16T08:47:53.520" v="404" actId="113"/>
        <pc:sldMkLst>
          <pc:docMk/>
          <pc:sldMk cId="2100782117" sldId="260"/>
        </pc:sldMkLst>
        <pc:spChg chg="mod">
          <ac:chgData name="김 동수" userId="1c44bf83-9edf-4655-9e9a-cd4783b6c99e" providerId="ADAL" clId="{CD382225-20BD-4B88-95D2-DB0D40F96571}" dt="2022-05-16T07:07:43.385" v="233" actId="20577"/>
          <ac:spMkLst>
            <pc:docMk/>
            <pc:sldMk cId="2100782117" sldId="260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47:53.520" v="404" actId="113"/>
          <ac:spMkLst>
            <pc:docMk/>
            <pc:sldMk cId="2100782117" sldId="260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38.368" v="308" actId="1076"/>
          <ac:picMkLst>
            <pc:docMk/>
            <pc:sldMk cId="2100782117" sldId="260"/>
            <ac:picMk id="5" creationId="{7142070A-4F90-D7A5-69DF-DA604A50E16D}"/>
          </ac:picMkLst>
        </pc:picChg>
        <pc:picChg chg="add mod">
          <ac:chgData name="김 동수" userId="1c44bf83-9edf-4655-9e9a-cd4783b6c99e" providerId="ADAL" clId="{CD382225-20BD-4B88-95D2-DB0D40F96571}" dt="2022-05-16T07:29:43.978" v="309" actId="1076"/>
          <ac:picMkLst>
            <pc:docMk/>
            <pc:sldMk cId="2100782117" sldId="260"/>
            <ac:picMk id="7" creationId="{51471D61-6307-029E-B21E-106CB5A606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2135B-2826-D110-385F-68F2FB7D9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BD9D1-AE7A-CE26-969F-8D7B3E2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F482E-27FA-B7F3-85DD-0AE30852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B9069-FD07-2D94-9648-0B83D6D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B7121-3C19-59F6-EB68-9549AA82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2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2121-C752-178A-8A76-47C7C73C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A81F5-2EB0-787C-1FE6-CB5A6215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5D15A-74B8-2194-48BF-3692F393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55B3C-A4B2-D80E-4EC8-1007FEC9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A5F2E-AA60-84FC-2046-DC80B2BF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9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6AB279-04C2-91E7-C813-296D0C1B3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CFCA6-AA28-4E71-B18E-ECF30824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FA972-AC2D-1A2A-FC75-6D609778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360C0-EE71-6BD1-AFA0-31C8BE36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0CB5D-62AD-5873-B4B7-4B34ECD8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4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2E782-F413-96E3-E6AF-AB004242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1536C-6444-4ADB-65C9-90755161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E0830-642E-BEFF-ADF9-4972A62C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CC99B-D7F9-E775-54DA-9BCC52A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F397C-25B9-CA40-2B20-BA8503E0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4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A541-1EB1-5E88-7A73-470DAD06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7382F-587C-EF19-D70E-254488826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6B313-95A0-825C-3339-7545C683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8436E-BE56-D639-93B6-49FC3956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9CF82-2B92-E2F7-F94F-49AB6EE7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5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D2008-7B7C-92C6-5A2A-DF108822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2E307-CAAF-571B-5C33-327D231C6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D3B3E9-9C75-BCBC-1D39-40BC3C005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84575-D40D-01AB-1C09-861722C8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F63D18-1DD7-6DC8-5543-0D9F6F03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81F36A-A1CB-8DE1-C2DA-71FC138B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9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69D74-690A-D1C8-712A-A74DA9CD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848D8-D5EA-8EEE-10A2-387678364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DC349-CED9-BF1B-E3C5-AF6AABD0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2F0C1D-4885-7E7C-3408-B069F49C8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6D6EA4-314D-2FAB-62EC-B0D69ADCA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E00161-DDC3-49AD-5612-5E9FB6B1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1BA834-82A3-C520-01B0-1A4EDFE3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C080C-E949-B406-F86D-960EB7FC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3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D89D4-8828-F92B-74B0-1890DB48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E4BB3-3486-4FA4-DE3E-A9AA5627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FF74F6-9FBE-B715-EB43-CCF1F0F6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26E14B-F827-FA78-AA56-C4F9BF35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7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23E36E-0134-4DB3-6F48-913EF55B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817703-8227-C6E5-0C8C-6DD7BD85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225A6-53FE-333A-D0D8-E9F52163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7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E9C1E-C09B-2C58-D406-3C48982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650DC-5856-7CE0-2E08-B239E637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11A367-7758-3F15-9D46-BAF4B8098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FD769-53C6-37F3-E838-5DBC30DE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66858-E621-28ED-2AF4-39A10A58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F25AE-ECC0-E9EF-4809-0F64EB17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8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BAAA2-4C51-4AE0-0104-1CFC8F47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24F290-8394-F3F4-8DDE-C9465FFC5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022B2F-E738-310A-00C5-4BCD11EB4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6B4C6-F1E8-6270-ABEC-4706D02D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3904F-76E5-F701-40CA-BF57FA9A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682F8-AE94-4DC4-3621-51384F2F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7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6DEAAD-AC7C-1E20-3B44-56BA2868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54F24-F230-2CB5-09DD-D1B04861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1B40-0025-1F8A-442E-F270F3722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261B0-544F-B05A-8B82-62AA2B85B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FE7A5-1C97-6007-60EE-D07535A6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8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617B-D998-964D-49D5-2D8A4279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0AF73-FC5E-D8C7-1183-952B1E59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A &gt; @sf(B) &lt;| C;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A &gt; B;</a:t>
            </a:r>
          </a:p>
          <a:p>
            <a:pPr lvl="1"/>
            <a:r>
              <a:rPr lang="en-US" altLang="ko-KR" dirty="0"/>
              <a:t>C , #(! #g(A)) |&gt;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#(#g(C) &amp;&amp; !A) |&gt;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 , #(! #g(B)) |&gt; B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&gt; @lf(B) &lt;| C;    </a:t>
            </a:r>
            <a:r>
              <a:rPr lang="en-US" altLang="ko-KR" dirty="0"/>
              <a:t>//</a:t>
            </a:r>
          </a:p>
          <a:p>
            <a:pPr lvl="1"/>
            <a:r>
              <a:rPr lang="en-US" altLang="ko-KR" dirty="0"/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#rising(A) </a:t>
            </a:r>
            <a:r>
              <a:rPr lang="ko-KR" altLang="en-US" dirty="0">
                <a:solidFill>
                  <a:srgbClr val="FF0000"/>
                </a:solidFill>
              </a:rPr>
              <a:t>도입 필요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구현 필요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AutoShape 2" descr="AAA">
            <a:extLst>
              <a:ext uri="{FF2B5EF4-FFF2-40B4-BE49-F238E27FC236}">
                <a16:creationId xmlns:a16="http://schemas.microsoft.com/office/drawing/2014/main" id="{295C981F-372C-30E2-3326-D0AADBB1BC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570B63BC-F4BB-DFB0-0F7D-62DB51472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797624"/>
            <a:ext cx="1724025" cy="771525"/>
          </a:xfrm>
          <a:prstGeom prst="rect">
            <a:avLst/>
          </a:prstGeom>
        </p:spPr>
      </p:pic>
      <p:pic>
        <p:nvPicPr>
          <p:cNvPr id="8" name="그림 7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8DB48C44-B762-1EB5-6C18-BF765B63D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6" y="3585753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4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5B413-F555-C9BB-1CC9-865E5806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@sf(B)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81D97-BC8E-3593-28D2-CB76D00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#(A) |&gt; </a:t>
            </a:r>
            <a:r>
              <a:rPr lang="en-US" altLang="ko-KR" dirty="0" err="1"/>
              <a:t>t_B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A &gt; </a:t>
            </a:r>
            <a:r>
              <a:rPr lang="en-US" altLang="ko-KR" dirty="0" err="1"/>
              <a:t>rt_B</a:t>
            </a:r>
            <a:r>
              <a:rPr lang="en-US" altLang="ko-KR" dirty="0"/>
              <a:t>, B;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C |&gt; </a:t>
            </a:r>
            <a:r>
              <a:rPr lang="en-US" altLang="ko-KR" dirty="0" err="1"/>
              <a:t>rt_B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#(!rt_B) &gt; </a:t>
            </a:r>
            <a:r>
              <a:rPr lang="en-US" altLang="ko-KR" dirty="0" err="1"/>
              <a:t>t_B</a:t>
            </a:r>
            <a:r>
              <a:rPr lang="en-US" altLang="ko-KR" dirty="0"/>
              <a:t> |&gt; B;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93CBB86-2BEE-78F9-0691-18B9A034D08F}"/>
              </a:ext>
            </a:extLst>
          </p:cNvPr>
          <p:cNvSpPr/>
          <p:nvPr/>
        </p:nvSpPr>
        <p:spPr>
          <a:xfrm>
            <a:off x="6073628" y="308689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2D1099B-0266-8017-364D-3658BC25674D}"/>
              </a:ext>
            </a:extLst>
          </p:cNvPr>
          <p:cNvSpPr/>
          <p:nvPr/>
        </p:nvSpPr>
        <p:spPr>
          <a:xfrm>
            <a:off x="10161514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4A5DB2-68E0-896A-C353-B97FDAA8BF0A}"/>
              </a:ext>
            </a:extLst>
          </p:cNvPr>
          <p:cNvSpPr/>
          <p:nvPr/>
        </p:nvSpPr>
        <p:spPr>
          <a:xfrm>
            <a:off x="4546135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66893-D71C-0F87-3AF9-E30CFE8A53D1}"/>
              </a:ext>
            </a:extLst>
          </p:cNvPr>
          <p:cNvSpPr txBox="1"/>
          <p:nvPr/>
        </p:nvSpPr>
        <p:spPr>
          <a:xfrm>
            <a:off x="5662568" y="2136656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CABF27A-A8A9-BEE9-EA5B-61B619166F53}"/>
              </a:ext>
            </a:extLst>
          </p:cNvPr>
          <p:cNvSpPr/>
          <p:nvPr/>
        </p:nvSpPr>
        <p:spPr>
          <a:xfrm>
            <a:off x="7986319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t_B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CEBE10-0FFE-C58F-A824-E57EF59E737D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>
            <a:off x="8909108" y="2321322"/>
            <a:ext cx="125240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CF7B2D0-6BED-2AB6-1C1C-2B51E08367E9}"/>
              </a:ext>
            </a:extLst>
          </p:cNvPr>
          <p:cNvCxnSpPr>
            <a:cxnSpLocks/>
            <a:stCxn id="4" idx="4"/>
            <a:endCxn id="24" idx="0"/>
          </p:cNvCxnSpPr>
          <p:nvPr/>
        </p:nvCxnSpPr>
        <p:spPr>
          <a:xfrm flipH="1">
            <a:off x="6529434" y="4001294"/>
            <a:ext cx="5589" cy="35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61FE011-D1CA-5F82-B8B2-569F5B77397D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5468924" y="4813497"/>
            <a:ext cx="59911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C3115416-85B8-1BE7-0CAC-02C1BBA37D96}"/>
              </a:ext>
            </a:extLst>
          </p:cNvPr>
          <p:cNvSpPr/>
          <p:nvPr/>
        </p:nvSpPr>
        <p:spPr>
          <a:xfrm>
            <a:off x="6068039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rt_B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0D84C-5F4A-1726-B942-223C9CC5D2D7}"/>
              </a:ext>
            </a:extLst>
          </p:cNvPr>
          <p:cNvCxnSpPr>
            <a:cxnSpLocks/>
            <a:stCxn id="57" idx="0"/>
            <a:endCxn id="12" idx="4"/>
          </p:cNvCxnSpPr>
          <p:nvPr/>
        </p:nvCxnSpPr>
        <p:spPr>
          <a:xfrm flipV="1">
            <a:off x="8447713" y="2778522"/>
            <a:ext cx="1" cy="185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97CADA3-69DC-F084-6022-E125666B1D58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>
            <a:off x="7407478" y="2321322"/>
            <a:ext cx="57884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643A1B-8069-ABB1-97E0-7EF98709387A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6996417" y="2644611"/>
            <a:ext cx="3300236" cy="89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3DA2787-6CA2-559C-348B-5990F0B9CC6D}"/>
              </a:ext>
            </a:extLst>
          </p:cNvPr>
          <p:cNvSpPr txBox="1"/>
          <p:nvPr/>
        </p:nvSpPr>
        <p:spPr>
          <a:xfrm>
            <a:off x="7575258" y="4628831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#(!rt_B)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11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@sf(B)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{_~A~_}</a:t>
            </a:r>
          </a:p>
          <a:p>
            <a:r>
              <a:rPr lang="en-US" altLang="ko-KR" dirty="0"/>
              <a:t>R = {_~C~_}</a:t>
            </a:r>
          </a:p>
          <a:p>
            <a:r>
              <a:rPr lang="en-US" altLang="ko-KR" dirty="0"/>
              <a:t>E = {B~B~_}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 &gt; E;</a:t>
            </a:r>
          </a:p>
          <a:p>
            <a:r>
              <a:rPr lang="en-US" altLang="ko-KR" dirty="0"/>
              <a:t>R, #(!S) |&gt; E;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40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9" y="2816273"/>
            <a:ext cx="1621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16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@sf(B,E) &lt;| F,I?G;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S1 = {_~X,Y?Z~_};</a:t>
            </a:r>
          </a:p>
          <a:p>
            <a:r>
              <a:rPr lang="en-US" altLang="ko-KR" dirty="0"/>
              <a:t>R = {_~F,I?</a:t>
            </a:r>
            <a:r>
              <a:rPr lang="en-US" altLang="ko-KR"/>
              <a:t>G~_};</a:t>
            </a:r>
            <a:endParaRPr lang="en-US" altLang="ko-KR" dirty="0"/>
          </a:p>
          <a:p>
            <a:r>
              <a:rPr lang="en-US" altLang="ko-KR" dirty="0"/>
              <a:t>E = {B,E~B,E~_}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 &gt; E;</a:t>
            </a:r>
          </a:p>
          <a:p>
            <a:r>
              <a:rPr lang="en-US" altLang="ko-KR" dirty="0"/>
              <a:t>R, #(!S) |&gt; E;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40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9" y="2816273"/>
            <a:ext cx="1621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90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FEC96-537B-E1A6-82F9-5F9526A3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ADD48-C019-E61B-6BA8-8185F911A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71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1704C-4A30-C7EC-BEB8-529B79D5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14C05-54BE-6B11-EF3F-9072D715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#latch( #(S), #g(B)), #(temp) &gt; B;</a:t>
            </a:r>
          </a:p>
          <a:p>
            <a:r>
              <a:rPr lang="en-US" altLang="ko-KR" dirty="0"/>
              <a:t>#latch( #(R), #h(B)), #(!temp) |&gt; B;</a:t>
            </a:r>
          </a:p>
          <a:p>
            <a:r>
              <a:rPr lang="en-US" altLang="ko-KR" dirty="0"/>
              <a:t>B &gt; temp &lt;| B;</a:t>
            </a:r>
          </a:p>
          <a:p>
            <a:r>
              <a:rPr lang="en-US" altLang="ko-KR" dirty="0"/>
              <a:t>[S,R</a:t>
            </a:r>
            <a:r>
              <a:rPr lang="ko-KR" altLang="en-US" dirty="0"/>
              <a:t>은 </a:t>
            </a:r>
            <a:r>
              <a:rPr lang="en-US" altLang="ko-KR" dirty="0"/>
              <a:t>task</a:t>
            </a:r>
            <a:r>
              <a:rPr lang="ko-KR" altLang="en-US" dirty="0"/>
              <a:t>에서 정의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S = {_~A~A}</a:t>
            </a:r>
          </a:p>
          <a:p>
            <a:r>
              <a:rPr lang="en-US" altLang="ko-KR" dirty="0"/>
              <a:t>R = {_~C~C}</a:t>
            </a:r>
          </a:p>
          <a:p>
            <a:r>
              <a:rPr lang="en-US" altLang="ko-KR" dirty="0"/>
              <a:t>//E = {B~B~_}   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23B430E-4C8A-5718-71A0-3C0143D5C33C}"/>
              </a:ext>
            </a:extLst>
          </p:cNvPr>
          <p:cNvSpPr/>
          <p:nvPr/>
        </p:nvSpPr>
        <p:spPr>
          <a:xfrm>
            <a:off x="9381339" y="238015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20B45-F2DB-EACE-1202-28A7688D8679}"/>
              </a:ext>
            </a:extLst>
          </p:cNvPr>
          <p:cNvSpPr txBox="1"/>
          <p:nvPr/>
        </p:nvSpPr>
        <p:spPr>
          <a:xfrm>
            <a:off x="6096000" y="1468199"/>
            <a:ext cx="2544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 #(S),#g(B))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3E89383-4FEB-27E8-6E3A-5B963B4274DE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 flipV="1">
            <a:off x="8640660" y="3160642"/>
            <a:ext cx="875818" cy="9329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23C689D-5BA2-8FBA-4EA3-DAB356D242C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8640660" y="1652865"/>
            <a:ext cx="875818" cy="86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C1B447-DE6A-7724-92F1-4528F1FBBA41}"/>
              </a:ext>
            </a:extLst>
          </p:cNvPr>
          <p:cNvSpPr txBox="1"/>
          <p:nvPr/>
        </p:nvSpPr>
        <p:spPr>
          <a:xfrm>
            <a:off x="6096000" y="3908961"/>
            <a:ext cx="2544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 #(R), #h(B))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94B43AE-E0B8-334F-07C4-2BEECEA5B284}"/>
              </a:ext>
            </a:extLst>
          </p:cNvPr>
          <p:cNvSpPr/>
          <p:nvPr/>
        </p:nvSpPr>
        <p:spPr>
          <a:xfrm>
            <a:off x="6906935" y="2514600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temp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17F3F9-F2CB-E788-FCC3-984F17AC976D}"/>
              </a:ext>
            </a:extLst>
          </p:cNvPr>
          <p:cNvSpPr txBox="1"/>
          <p:nvPr/>
        </p:nvSpPr>
        <p:spPr>
          <a:xfrm>
            <a:off x="7625592" y="976332"/>
            <a:ext cx="101506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#(temp)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B4190A9-6122-2234-084F-FD4E47A9E5D6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8640659" y="1160998"/>
            <a:ext cx="875819" cy="135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C5D1A3-6DBA-0C07-77B8-F520E25A485C}"/>
              </a:ext>
            </a:extLst>
          </p:cNvPr>
          <p:cNvSpPr txBox="1"/>
          <p:nvPr/>
        </p:nvSpPr>
        <p:spPr>
          <a:xfrm>
            <a:off x="9437265" y="3901062"/>
            <a:ext cx="10909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#(!temp)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AC37FA-59D6-0722-D5AC-5FBB8B4984ED}"/>
              </a:ext>
            </a:extLst>
          </p:cNvPr>
          <p:cNvCxnSpPr>
            <a:cxnSpLocks/>
            <a:stCxn id="22" idx="0"/>
            <a:endCxn id="5" idx="3"/>
          </p:cNvCxnSpPr>
          <p:nvPr/>
        </p:nvCxnSpPr>
        <p:spPr>
          <a:xfrm flipH="1" flipV="1">
            <a:off x="9516478" y="3160642"/>
            <a:ext cx="466246" cy="7404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FD7DB41-12E8-5752-00CC-32F4AF043409}"/>
              </a:ext>
            </a:extLst>
          </p:cNvPr>
          <p:cNvCxnSpPr>
            <a:cxnSpLocks/>
            <a:stCxn id="5" idx="2"/>
            <a:endCxn id="12" idx="6"/>
          </p:cNvCxnSpPr>
          <p:nvPr/>
        </p:nvCxnSpPr>
        <p:spPr>
          <a:xfrm flipH="1">
            <a:off x="7829724" y="2837353"/>
            <a:ext cx="1551615" cy="13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1112616-1F15-58F0-F579-4D8A6847D3CA}"/>
              </a:ext>
            </a:extLst>
          </p:cNvPr>
          <p:cNvCxnSpPr>
            <a:cxnSpLocks/>
            <a:stCxn id="5" idx="2"/>
            <a:endCxn id="12" idx="7"/>
          </p:cNvCxnSpPr>
          <p:nvPr/>
        </p:nvCxnSpPr>
        <p:spPr>
          <a:xfrm flipH="1" flipV="1">
            <a:off x="7694585" y="2648511"/>
            <a:ext cx="1686754" cy="1888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0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59EFD-DF9C-A869-4255-0D7865F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Push-button-like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BE9FD-A114-53FF-F5DE-7900674E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b="1" dirty="0"/>
              <a:t>A &gt; @pushs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&gt; B </a:t>
            </a:r>
          </a:p>
          <a:p>
            <a:pPr lvl="1"/>
            <a:r>
              <a:rPr lang="en-US" altLang="ko-KR" dirty="0"/>
              <a:t>#(B) |&gt; </a:t>
            </a:r>
            <a:r>
              <a:rPr lang="en-US" altLang="ko-KR" dirty="0" err="1"/>
              <a:t>sus_A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endParaRPr lang="en-US" altLang="ko-KR" dirty="0"/>
          </a:p>
          <a:p>
            <a:r>
              <a:rPr lang="en-US" altLang="ko-KR" b="1" dirty="0"/>
              <a:t>A &gt; @pushr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&lt;| B &lt;| #(!sus_A);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|&gt; B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/>
              <a:t>A &gt; @pushsr (B) &lt;| C;</a:t>
            </a:r>
          </a:p>
          <a:p>
            <a:pPr lvl="1"/>
            <a:r>
              <a:rPr lang="en-US" altLang="ko-KR" dirty="0"/>
              <a:t>A &gt; temp &lt;| C;</a:t>
            </a:r>
          </a:p>
          <a:p>
            <a:pPr lvl="1"/>
            <a:r>
              <a:rPr lang="en-US" altLang="ko-KR" dirty="0"/>
              <a:t>#(temp) &gt; B &lt;| #(!temp);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#(C) |&gt; B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1A25E-E5C4-AE80-6EDF-EE30520C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18CD80-3A81-1696-F0C9-A492F840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3368566"/>
            <a:ext cx="1724025" cy="295275"/>
          </a:xfrm>
          <a:prstGeom prst="rect">
            <a:avLst/>
          </a:prstGeom>
        </p:spPr>
      </p:pic>
      <p:pic>
        <p:nvPicPr>
          <p:cNvPr id="9" name="그림 8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466D742D-4D5A-399A-4522-13A550686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911507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6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&gt; @onlys(B);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A &gt; B &lt;| #(! #g(B));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Reset </a:t>
            </a:r>
            <a:r>
              <a:rPr lang="ko-KR" altLang="en-US" dirty="0">
                <a:solidFill>
                  <a:srgbClr val="FF0000"/>
                </a:solidFill>
              </a:rPr>
              <a:t>우선인데</a:t>
            </a:r>
            <a:r>
              <a:rPr lang="en-US" altLang="ko-KR" dirty="0">
                <a:solidFill>
                  <a:srgbClr val="FF0000"/>
                </a:solidFill>
              </a:rPr>
              <a:t>, Start </a:t>
            </a:r>
            <a:r>
              <a:rPr lang="ko-KR" altLang="en-US" dirty="0">
                <a:solidFill>
                  <a:srgbClr val="FF0000"/>
                </a:solidFill>
              </a:rPr>
              <a:t>가능한가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|&gt; @onlyr(B);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 |&gt; B &lt; #(B)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27E3F3-4C05-AA0D-4D18-277E423E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946549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9C2FAB-9BAA-1E0F-2F56-61077043B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0617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2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@selfs(B)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#(!B) &gt; B &gt; A;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#r(B) &gt; A </a:t>
            </a:r>
            <a:r>
              <a:rPr lang="en-US" altLang="ko-KR" dirty="0"/>
              <a:t>or #( !#g(A) &amp;&amp; !#h(A) </a:t>
            </a:r>
            <a:r>
              <a:rPr lang="en-US" altLang="ko-KR"/>
              <a:t>&amp;&amp; !A</a:t>
            </a:r>
            <a:r>
              <a:rPr lang="en-US" altLang="ko-KR" dirty="0"/>
              <a:t>) &gt; A</a:t>
            </a:r>
          </a:p>
          <a:p>
            <a:r>
              <a:rPr lang="en-US" altLang="ko-KR" b="1" dirty="0"/>
              <a:t>@selfr(B)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#(B) |&gt; B &lt; A;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42070A-4F90-D7A5-69DF-DA604A50E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471D61-6307-029E-B21E-106CB5A60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38536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8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CDC7B2CC92B2E4F9EAD6B5F64D89946" ma:contentTypeVersion="10" ma:contentTypeDescription="새 문서를 만듭니다." ma:contentTypeScope="" ma:versionID="6b285ce8677c02d1b6911851f69796a4">
  <xsd:schema xmlns:xsd="http://www.w3.org/2001/XMLSchema" xmlns:xs="http://www.w3.org/2001/XMLSchema" xmlns:p="http://schemas.microsoft.com/office/2006/metadata/properties" xmlns:ns3="b1a51043-90a6-4d4d-9c96-5f4e735cff8b" xmlns:ns4="236c9c70-648c-4b13-9c6c-4267382de561" targetNamespace="http://schemas.microsoft.com/office/2006/metadata/properties" ma:root="true" ma:fieldsID="51f01effb9e0b0f7794244462605fab2" ns3:_="" ns4:_="">
    <xsd:import namespace="b1a51043-90a6-4d4d-9c96-5f4e735cff8b"/>
    <xsd:import namespace="236c9c70-648c-4b13-9c6c-4267382de5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51043-90a6-4d4d-9c96-5f4e735cff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c9c70-648c-4b13-9c6c-4267382de5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B90850-C325-47DC-B81D-ED5EE6A092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301BBE-1DE1-4D3B-A080-8E78B03DAF12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236c9c70-648c-4b13-9c6c-4267382de561"/>
    <ds:schemaRef ds:uri="http://schemas.openxmlformats.org/package/2006/metadata/core-properties"/>
    <ds:schemaRef ds:uri="b1a51043-90a6-4d4d-9c96-5f4e735cff8b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DB709B6-BBE8-4869-B5F0-1DF6893684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a51043-90a6-4d4d-9c96-5f4e735cff8b"/>
    <ds:schemaRef ds:uri="236c9c70-648c-4b13-9c6c-4267382de5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570</Words>
  <Application>Microsoft Office PowerPoint</Application>
  <PresentationFormat>와이드스크린</PresentationFormat>
  <Paragraphs>101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Priority operation</vt:lpstr>
      <vt:lpstr>A &gt; @sf(B) &lt;| C;</vt:lpstr>
      <vt:lpstr>A &gt; @sf(B) &lt;| C;</vt:lpstr>
      <vt:lpstr>X,Y?Z &gt; @sf(B,E) &lt;| F,I?G;</vt:lpstr>
      <vt:lpstr>PowerPoint 프레젠테이션</vt:lpstr>
      <vt:lpstr>A &gt; @lf(B) &lt;| C;</vt:lpstr>
      <vt:lpstr>Push-button-like operation</vt:lpstr>
      <vt:lpstr>Single operation1</vt:lpstr>
      <vt:lpstr>Single operation2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operation</dc:title>
  <dc:creator>김 동수</dc:creator>
  <cp:lastModifiedBy>김 동수</cp:lastModifiedBy>
  <cp:revision>64</cp:revision>
  <dcterms:created xsi:type="dcterms:W3CDTF">2022-05-16T06:29:33Z</dcterms:created>
  <dcterms:modified xsi:type="dcterms:W3CDTF">2022-05-18T03:51:20Z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0x010100CCDC7B2CC92B2E4F9EAD6B5F64D89946</vt:lpwstr>
  </property>
</Properties>
</file>