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>
        <p:scale>
          <a:sx n="100" d="100"/>
          <a:sy n="100" d="100"/>
        </p:scale>
        <p:origin x="630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81A9B-399D-5839-FE7A-6E4C4F1D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A2276-1C11-8FEE-797C-BEE6A7286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-102519" y="282891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4901069" y="5441571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6530178" y="2663610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-102519" y="426397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 REMOVE]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5639424" y="3256079"/>
            <a:ext cx="1612911" cy="2185492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2580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196</cp:revision>
  <dcterms:created xsi:type="dcterms:W3CDTF">2022-04-27T02:13:37Z</dcterms:created>
  <dcterms:modified xsi:type="dcterms:W3CDTF">2023-12-28T09:38:26Z</dcterms:modified>
</cp:coreProperties>
</file>