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6"/>
  </p:notesMasterIdLst>
  <p:handoutMasterIdLst>
    <p:handoutMasterId r:id="rId7"/>
  </p:handoutMasterIdLst>
  <p:sldIdLst>
    <p:sldId id="741" r:id="rId2"/>
    <p:sldId id="733" r:id="rId3"/>
    <p:sldId id="758" r:id="rId4"/>
    <p:sldId id="757" r:id="rId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3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93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24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48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43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1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6870908-B89D-C68B-CF4B-78FBB8827EF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0C51582-DC46-3FD5-FF06-AFE2BA4F4A4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14FE50B-FA26-C7A8-8FC1-6B6B003B3A5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84FC4ED-968F-9FF5-EC9D-77B976FE06E2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A4760D9-1DF1-40C7-86D5-B687D71FEDAE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2C694B1-A634-76DF-4551-85B1710F659E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14B1BB28-98D9-31CF-D5DA-03C1324C56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5CDDB18A-B19B-70A1-A44F-C081CE9699D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E6706A6A-C0B9-BA99-E2D7-3B6DAA1F9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F6390D18-ECA7-3735-AC7E-960F3ADB0FE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701D2C8E-CB4F-7B74-B6F7-D88A49E3757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713CAB95-E88A-4D54-6A25-144F7387D92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E9EE33B6-0C68-B2A1-D382-9CC39D60D0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3AE405CB-4767-9F20-F66C-50691B53981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866550B-E8E5-7AD4-36A6-52B965463FA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2F5DB057-350E-7577-D904-AE24D28FC50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6F4BFBAB-D690-313A-AF9E-1DCF297901E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556F429F-21A7-76B9-66A7-AD1545CDB41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33183528-FA17-26C4-EAD0-BBBDCB4D482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CF528B3C-C8E0-03BB-1F25-BCA1AD111E3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E57C2D86-5997-9D90-BE22-71B8115160D2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9878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57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5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1943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2023-12-28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56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9EA4925-4185-59EE-5CB6-EACD6E7F8848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8C20E07-9C9C-F53E-87EC-9EB92623577F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3752BD-830D-14B6-94C2-C91A817E35BB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FA2E6-BD93-477F-82AB-66F19E333137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 KIT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5A6F03-8834-E59F-89E7-EAD67666F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71931"/>
              </p:ext>
            </p:extLst>
          </p:nvPr>
        </p:nvGraphicFramePr>
        <p:xfrm>
          <a:off x="254000" y="761999"/>
          <a:ext cx="11684001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7679082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8498891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81709324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75802643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35652766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825975884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000128071"/>
                    </a:ext>
                  </a:extLst>
                </a:gridCol>
              </a:tblGrid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Case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Name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DataType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Input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Output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Job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Func</a:t>
                      </a:r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533781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1897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3454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79461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307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7092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02630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5474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042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11454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997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56135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7652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%IX0.0.17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%QX0.1.15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9424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bool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%QX0.1.14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01473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7906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6362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KIT_Cv_Frt.MOVE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KIT_Cv_Frt_MOVE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4731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KIT_Cv_Frt.REMOVE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KIT_Cv_Frt_REMOVE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620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KIT_Cv_RR.MOVE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KIT_Cv_RR_MOVE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94401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KIT_Cv_RR.REMOVE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KIT_Cv_RR_REMOVE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2247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760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1185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9149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</a:t>
                      </a:r>
                      <a:r>
                        <a:rPr lang="en-US" sz="600" u="none" strike="noStrike" dirty="0" err="1">
                          <a:effectLst/>
                        </a:rPr>
                        <a:t>QX0.1.18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6998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KIT_Part.MOVE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</a:t>
                      </a:r>
                      <a:r>
                        <a:rPr lang="en-US" sz="600" u="none" strike="noStrike" dirty="0" err="1">
                          <a:effectLst/>
                        </a:rPr>
                        <a:t>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KIT_Part_MOVE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1025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KIT_Part.REMOVE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</a:t>
                      </a:r>
                      <a:r>
                        <a:rPr lang="en-US" sz="600" u="none" strike="noStrike" dirty="0" err="1">
                          <a:effectLst/>
                        </a:rPr>
                        <a:t>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KIT_Part_REMOVE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4834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3936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50610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3989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98268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0737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48485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25454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30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A570A5A-F82D-5A9A-A039-D76A73F2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" y="0"/>
            <a:ext cx="1212902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51C77D-9F46-ACE1-05F9-2E025647D825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Layout : KIT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88088-99C4-3DE3-D024-AAE21941A3CD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[Path]http://192.168.9.44:42039/</a:t>
            </a:r>
            <a:r>
              <a:rPr lang="en-US" altLang="ko-KR" dirty="0" err="1">
                <a:highlight>
                  <a:srgbClr val="FFFF00"/>
                </a:highlight>
              </a:rPr>
              <a:t>videostream.cgi?user</a:t>
            </a:r>
            <a:r>
              <a:rPr lang="en-US" altLang="ko-KR" dirty="0">
                <a:highlight>
                  <a:srgbClr val="FFFF00"/>
                </a:highlight>
              </a:rPr>
              <a:t>=</a:t>
            </a:r>
            <a:r>
              <a:rPr lang="en-US" altLang="ko-KR" dirty="0" err="1">
                <a:highlight>
                  <a:srgbClr val="FFFF00"/>
                </a:highlight>
              </a:rPr>
              <a:t>admin&amp;pwd</a:t>
            </a:r>
            <a:r>
              <a:rPr lang="en-US" altLang="ko-KR" dirty="0">
                <a:highlight>
                  <a:srgbClr val="FFFF00"/>
                </a:highlight>
              </a:rPr>
              <a:t>=888888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8BE06825-0F3F-820B-0A61-EDB41B0175B9}"/>
              </a:ext>
            </a:extLst>
          </p:cNvPr>
          <p:cNvSpPr/>
          <p:nvPr/>
        </p:nvSpPr>
        <p:spPr>
          <a:xfrm>
            <a:off x="9251021" y="576989"/>
            <a:ext cx="685800" cy="2794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KIT_In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5FC6D3C6-036B-7A25-9671-2B4C256E40C4}"/>
              </a:ext>
            </a:extLst>
          </p:cNvPr>
          <p:cNvSpPr/>
          <p:nvPr/>
        </p:nvSpPr>
        <p:spPr>
          <a:xfrm>
            <a:off x="7708094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KIT_1st_usb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12432AD5-692D-73FC-CCF3-55DF30D5686B}"/>
              </a:ext>
            </a:extLst>
          </p:cNvPr>
          <p:cNvSpPr/>
          <p:nvPr/>
        </p:nvSpPr>
        <p:spPr>
          <a:xfrm>
            <a:off x="6296364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KIT_2nd_usb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C702FF4B-0C5C-A3EE-59B1-66BDE2F5ECD5}"/>
              </a:ext>
            </a:extLst>
          </p:cNvPr>
          <p:cNvSpPr/>
          <p:nvPr/>
        </p:nvSpPr>
        <p:spPr>
          <a:xfrm>
            <a:off x="4884635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KIT_3rd_usb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29C81646-A6E4-D8B3-C3BB-6EF12BF6A8FA}"/>
              </a:ext>
            </a:extLst>
          </p:cNvPr>
          <p:cNvSpPr/>
          <p:nvPr/>
        </p:nvSpPr>
        <p:spPr>
          <a:xfrm>
            <a:off x="3472906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KIT_4th_usb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7CAE6932-2E08-4637-A718-F1E2C4ADC9C3}"/>
              </a:ext>
            </a:extLst>
          </p:cNvPr>
          <p:cNvSpPr/>
          <p:nvPr/>
        </p:nvSpPr>
        <p:spPr>
          <a:xfrm>
            <a:off x="475815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KIT_3rd_stp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085D7EC-0C98-4E11-6BD5-87F781F52CE7}"/>
              </a:ext>
            </a:extLst>
          </p:cNvPr>
          <p:cNvSpPr/>
          <p:nvPr/>
        </p:nvSpPr>
        <p:spPr>
          <a:xfrm>
            <a:off x="327138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KIT_4th_stp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FE30A84-6AF5-F3D9-29C0-B12AFA4D45DE}"/>
              </a:ext>
            </a:extLst>
          </p:cNvPr>
          <p:cNvSpPr/>
          <p:nvPr/>
        </p:nvSpPr>
        <p:spPr>
          <a:xfrm>
            <a:off x="624492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KIT_2nd_stp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6E81505A-A0D7-1C8D-7681-8ECEF06DCCB7}"/>
              </a:ext>
            </a:extLst>
          </p:cNvPr>
          <p:cNvSpPr/>
          <p:nvPr/>
        </p:nvSpPr>
        <p:spPr>
          <a:xfrm>
            <a:off x="773169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KIT_1st_stp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C382CEC6-513F-6D72-50EE-99A5AC535DF4}"/>
              </a:ext>
            </a:extLst>
          </p:cNvPr>
          <p:cNvSpPr/>
          <p:nvPr/>
        </p:nvSpPr>
        <p:spPr>
          <a:xfrm>
            <a:off x="2131665" y="4168713"/>
            <a:ext cx="6604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KIT_Out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8B81C6BC-6FEE-9243-7411-AC731335AB95}"/>
              </a:ext>
            </a:extLst>
          </p:cNvPr>
          <p:cNvSpPr/>
          <p:nvPr/>
        </p:nvSpPr>
        <p:spPr>
          <a:xfrm>
            <a:off x="1934989" y="2766797"/>
            <a:ext cx="8076216" cy="74331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highlight>
                  <a:srgbClr val="FFFF00"/>
                </a:highlight>
              </a:rPr>
              <a:t>KIT_Cv_Frt</a:t>
            </a:r>
            <a:endParaRPr lang="ko-KR" altLang="en-US" sz="9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676AFFC8-9743-9F29-3905-47D1711C2B84}"/>
              </a:ext>
            </a:extLst>
          </p:cNvPr>
          <p:cNvSpPr/>
          <p:nvPr/>
        </p:nvSpPr>
        <p:spPr>
          <a:xfrm>
            <a:off x="1860605" y="1126776"/>
            <a:ext cx="8076216" cy="74331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highlight>
                  <a:srgbClr val="FFFF00"/>
                </a:highlight>
              </a:rPr>
              <a:t>KIT_Cv_RR</a:t>
            </a:r>
            <a:endParaRPr lang="ko-KR" altLang="en-US" sz="9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018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46860</TotalTime>
  <Words>844</Words>
  <Application>Microsoft Office PowerPoint</Application>
  <PresentationFormat>와이드스크린</PresentationFormat>
  <Paragraphs>265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신그래픽체</vt:lpstr>
      <vt:lpstr>현대하모니 M</vt:lpstr>
      <vt:lpstr>Arial</vt:lpstr>
      <vt:lpstr>Calibri</vt:lpstr>
      <vt:lpstr>Calibri Light</vt:lpstr>
      <vt:lpstr>Tahoma</vt:lpstr>
      <vt:lpstr>Office 테마</vt:lpstr>
      <vt:lpstr>kit</vt:lpstr>
      <vt:lpstr>KIT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1594</cp:revision>
  <cp:lastPrinted>2022-02-14T05:59:14Z</cp:lastPrinted>
  <dcterms:created xsi:type="dcterms:W3CDTF">2021-12-21T01:04:53Z</dcterms:created>
  <dcterms:modified xsi:type="dcterms:W3CDTF">2023-12-28T10:29:21Z</dcterms:modified>
</cp:coreProperties>
</file>