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614" r:id="rId2"/>
    <p:sldId id="615" r:id="rId3"/>
    <p:sldId id="617" r:id="rId4"/>
    <p:sldId id="620" r:id="rId5"/>
    <p:sldId id="618" r:id="rId6"/>
    <p:sldId id="619" r:id="rId7"/>
    <p:sldId id="616" r:id="rId8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1" autoAdjust="0"/>
    <p:restoredTop sz="97402" autoAdjust="0"/>
  </p:normalViewPr>
  <p:slideViewPr>
    <p:cSldViewPr snapToGrid="0">
      <p:cViewPr>
        <p:scale>
          <a:sx n="75" d="100"/>
          <a:sy n="75" d="100"/>
        </p:scale>
        <p:origin x="1140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2022-11-03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2022-11-03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8315F9-03D4-40CC-9199-259FF467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676C66-433D-4CC5-8FBE-703E0320EA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222BB6-E307-4C61-9DD7-59B5F162A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D12C7-0FF5-4972-A033-474EFFC79F40}" type="datetime1">
              <a:rPr lang="ko-KR" altLang="en-US" smtClean="0"/>
              <a:t>2022-11-03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B077C3-BF71-4E94-8972-B99693E98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D0BF59-3741-4A17-B152-0E122A636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7624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A72A9F-F4DF-46A0-870B-94D386FC3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CC2D20F-A6A3-43EE-BD24-6159F6CBAF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0B0BD8-8D49-4901-80EA-1F9BED3FA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9FD4-B052-4F56-8FD8-EAFD078DEFB0}" type="datetime1">
              <a:rPr lang="ko-KR" altLang="en-US" smtClean="0"/>
              <a:t>2022-11-03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CE60E6-4282-47AF-B45F-58DC553DA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368F37-690A-43F7-AD00-14E411DE2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2788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8B0DD5E-09F1-456D-9493-36B0AB3EA2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A80310-89BC-433C-8B29-F4371612C9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515DA1-3D46-4DE8-8F3A-18C1677FC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94B9-23A6-4B0A-A038-AC140E83DAA3}" type="datetime1">
              <a:rPr lang="ko-KR" altLang="en-US" smtClean="0"/>
              <a:t>2022-11-03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595523-3B3D-4D59-A397-436FB9745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387E11-57C4-46F9-9B9A-36E777E30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5812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009FDC-72E6-44AE-A8B6-9EFB84CE6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45F039-B205-48FA-B7BA-930C3AFFC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8272C6-0EA5-43D5-B4D7-A08D2A650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DAB2-87CB-4028-B965-3AA710ADF2CB}" type="datetime1">
              <a:rPr lang="ko-KR" altLang="en-US" smtClean="0"/>
              <a:t>2022-11-03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8CBE6D-3786-4B50-9F18-EEB9F05FD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2387A7-2AD2-4159-84BA-BD79867A8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1691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053897-18FD-4D83-BAF3-9B29DFCF0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70E0AD-DD8D-4531-8899-B3263FFCD4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3D0CE3-A224-4E9C-A7CF-9C1FBB207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3D71-FEA8-477F-9D1E-EA860F411BC7}" type="datetime1">
              <a:rPr lang="ko-KR" altLang="en-US" smtClean="0"/>
              <a:t>2022-11-03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72B60C-2B20-46D5-A6A3-0F0E300AD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AC85CB-72B5-43FD-9FDB-7EDB43CAE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3760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B3ECBC-4225-4597-AC64-D6E1CD70C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BB8555-057D-40B8-8ABB-764EAE7BD9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011E9E3-9A4F-44DA-9ADB-2076CE45A9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A3C8E1-3F8F-4E9A-B6CB-33E715159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E3EF4-7980-4C97-BA64-EC66995BB574}" type="datetime1">
              <a:rPr lang="ko-KR" altLang="en-US" smtClean="0"/>
              <a:t>2022-11-03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D9D5DF-40B6-4E26-95E4-64E8CFA71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425AF9-B232-42F1-977D-1D8615282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579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2D4BF8-F529-4F1F-94F6-90AD9C2A5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68BDD0-9166-4333-8665-9EFED6A62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25FCDE0-FAEE-4EC2-8B9A-CBB9957BA8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E0E0D83-6695-4A4A-B426-3A0C67F243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F748D6-BB7C-44C0-B84C-B1B17F8727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7E2722-7CD5-4532-8EE0-ABD6367A4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C1D0-7D6B-4634-9D19-644040D74EAE}" type="datetime1">
              <a:rPr lang="ko-KR" altLang="en-US" smtClean="0"/>
              <a:t>2022-11-03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B41A80-C265-4755-A722-C58052B13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2C53FC9-129F-4100-80E6-35F28CC93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070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787F91-233D-4B2B-9986-E1A96B9302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dirty="0" err="1"/>
              <a:t>로보트</a:t>
            </a:r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E87C05-54D6-424A-9237-A0B6A665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2022-11-03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F2979D-A76F-4F04-9CCB-7A1BEC9DA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2563A4-B955-4144-BDAE-970D79ABB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24AE8B62-5D68-3EF4-4E5E-B522A0EB9A5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B0E9A421-4FA0-3EC9-B9E8-0AFE8264F1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236D4E92-ACAD-A32B-5C52-1CC8FF1C487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294C38E5-30C6-59D5-D1B3-4C2201B9A2E3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2F574A77-2685-281E-91E0-B9DF41D9A4D0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034F318-CCDA-3C4D-07D2-1B7B82705342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D5FBDBD5-073B-E060-567C-200051B4CCB1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D62825FA-A55D-0053-A719-2EB8313F2666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13F8D8D6-1D75-42B3-B5DD-6E53A45B07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0855B097-599A-8DAF-A2E1-1897FDEDD81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E80395F6-94FB-48E2-7FDC-094BB56C19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B070C382-D912-E72B-B69C-F03465FC7D9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B6F832D3-FC92-8BD9-B504-CC951C66AF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E367BB9C-2469-6D99-5CC0-88BFFA26AC4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B255C01F-1402-4E00-485F-0B47E6CA62A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098CC8C6-AF11-F65D-343D-534EBAB74C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74B398D4-5163-2B51-25B5-46487D986A5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DBFBD4B9-C11A-3707-9B53-2EADA6F1F6B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8" name="내용 개체 틀 3">
            <a:extLst>
              <a:ext uri="{FF2B5EF4-FFF2-40B4-BE49-F238E27FC236}">
                <a16:creationId xmlns:a16="http://schemas.microsoft.com/office/drawing/2014/main" id="{29C7E0F9-38F2-86D6-625E-36E5BDD1EED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0" name="내용 개체 틀 3">
            <a:extLst>
              <a:ext uri="{FF2B5EF4-FFF2-40B4-BE49-F238E27FC236}">
                <a16:creationId xmlns:a16="http://schemas.microsoft.com/office/drawing/2014/main" id="{A367E18E-AE47-DA98-2E24-0D455CBD9B0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1" name="슬라이드 번호 개체 틀 4">
            <a:extLst>
              <a:ext uri="{FF2B5EF4-FFF2-40B4-BE49-F238E27FC236}">
                <a16:creationId xmlns:a16="http://schemas.microsoft.com/office/drawing/2014/main" id="{DD5EB41F-5A55-724A-E237-EF140BFDF3B7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3471553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8DFB6AB-99BC-4B67-8E4E-F7AB2F8AA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9F93-7E77-4F36-B88C-A425F00C8D91}" type="datetime1">
              <a:rPr lang="ko-KR" altLang="en-US" smtClean="0"/>
              <a:t>2022-11-03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BD0206B-8667-48C9-AB98-A7DD12C41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6F8753D-3DF8-47F8-A0AA-3CDF87D48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6617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68E543-6CD0-4242-AF27-99FDE1714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C08FD6-8273-430F-AFBF-ADBCB9111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547B6A-4B58-42D7-A3BE-394D121D2C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A12569-47DA-4972-8280-9E2A10102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CD0E-2A54-4016-BFFC-FEAABCDA6915}" type="datetime1">
              <a:rPr lang="ko-KR" altLang="en-US" smtClean="0"/>
              <a:t>2022-11-03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905169-A587-41A5-92B4-00606CF5E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8CC32E-2D03-4EBF-9710-CAC385ECF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9216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0D7CF5-545A-43DE-BDE2-F093D75CD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AE195DA-B3D8-4FCC-9AB2-19CA24FA47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8890CB-751D-4751-8BCC-839E9309F6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76285E-2BD8-4659-B2DB-041CB65DB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69562-79F1-43EA-AE78-EAD8DB3AEC1A}" type="datetime1">
              <a:rPr lang="ko-KR" altLang="en-US" smtClean="0"/>
              <a:t>2022-11-03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464AE2-1453-4AD6-8E38-327281555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D822BB-F8FD-44A9-A3B6-E628DFFAA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3518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3D93169-1B1C-4910-B3D9-3A1B805A5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13345A-A68C-4240-BA18-77E39A0CE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626516-081B-415F-A55A-D0A6102EEC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4B0C4-64BA-4E4C-B5E6-A51EE3F6ED95}" type="datetime1">
              <a:rPr lang="ko-KR" altLang="en-US" smtClean="0"/>
              <a:t>2022-11-03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0B8FE2-11EA-432A-A2FB-D3FF9803C0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F00589-3FE1-4AD9-85EE-BFFDB7DDC8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2856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6373DA-D594-D6CA-7490-0D25746354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DS Unit Test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CD5CBE-FF14-72D9-95EB-D9C1184B5E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Dualsoft.com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F43A42-AAE7-882A-D2E9-C393B01CBEF1}"/>
              </a:ext>
            </a:extLst>
          </p:cNvPr>
          <p:cNvSpPr txBox="1"/>
          <p:nvPr/>
        </p:nvSpPr>
        <p:spPr>
          <a:xfrm>
            <a:off x="3867150" y="4676775"/>
            <a:ext cx="39421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Call </a:t>
            </a:r>
            <a:r>
              <a:rPr lang="ko-KR" altLang="en-US" dirty="0"/>
              <a:t>행위는 원형 도형을 사용합니다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예외</a:t>
            </a:r>
            <a:r>
              <a:rPr lang="en-US" altLang="ko-KR" dirty="0"/>
              <a:t>) </a:t>
            </a:r>
            <a:r>
              <a:rPr lang="ko-KR" altLang="en-US" dirty="0"/>
              <a:t>도형에 이름 없음</a:t>
            </a:r>
          </a:p>
        </p:txBody>
      </p:sp>
    </p:spTree>
    <p:extLst>
      <p:ext uri="{BB962C8B-B14F-4D97-AF65-F5344CB8AC3E}">
        <p14:creationId xmlns:p14="http://schemas.microsoft.com/office/powerpoint/2010/main" val="4084927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S101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E284668-AADC-BBCB-FD0C-C38FD3BAC033}"/>
              </a:ext>
            </a:extLst>
          </p:cNvPr>
          <p:cNvSpPr/>
          <p:nvPr/>
        </p:nvSpPr>
        <p:spPr>
          <a:xfrm>
            <a:off x="1033689" y="1948143"/>
            <a:ext cx="1103086" cy="1066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R1</a:t>
            </a:r>
            <a:endParaRPr lang="ko-KR" altLang="en-US" sz="28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4743BFD-24B1-B058-BC70-ED691B775D89}"/>
              </a:ext>
            </a:extLst>
          </p:cNvPr>
          <p:cNvSpPr/>
          <p:nvPr/>
        </p:nvSpPr>
        <p:spPr>
          <a:xfrm>
            <a:off x="2818946" y="1948143"/>
            <a:ext cx="1103086" cy="1066431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R2</a:t>
            </a:r>
            <a:endParaRPr lang="ko-KR" altLang="en-US" sz="2800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59A1C66-22B5-D827-49D2-3FA11731792D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2136775" y="2481359"/>
            <a:ext cx="682171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061E75B7-681C-366D-275B-8BF147396AC9}"/>
              </a:ext>
            </a:extLst>
          </p:cNvPr>
          <p:cNvSpPr/>
          <p:nvPr/>
        </p:nvSpPr>
        <p:spPr>
          <a:xfrm>
            <a:off x="4604203" y="1948142"/>
            <a:ext cx="1103086" cy="1066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R3</a:t>
            </a:r>
            <a:endParaRPr lang="ko-KR" altLang="en-US" sz="28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37DD01D-AD0B-1FA8-2019-457FFAB8C0FE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3922032" y="2481358"/>
            <a:ext cx="682171" cy="1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4529DA7-F1E1-F0E2-637D-64CC7C6F697B}"/>
              </a:ext>
            </a:extLst>
          </p:cNvPr>
          <p:cNvSpPr/>
          <p:nvPr/>
        </p:nvSpPr>
        <p:spPr>
          <a:xfrm>
            <a:off x="6389460" y="1948141"/>
            <a:ext cx="1103086" cy="1066431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R4</a:t>
            </a:r>
            <a:endParaRPr lang="ko-KR" altLang="en-US" sz="28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E733B42-1C78-BC2A-55A5-EA3ACDB67C78}"/>
              </a:ext>
            </a:extLst>
          </p:cNvPr>
          <p:cNvCxnSpPr>
            <a:cxnSpLocks/>
            <a:stCxn id="6" idx="3"/>
            <a:endCxn id="23" idx="1"/>
          </p:cNvCxnSpPr>
          <p:nvPr/>
        </p:nvCxnSpPr>
        <p:spPr>
          <a:xfrm flipV="1">
            <a:off x="5707289" y="2481357"/>
            <a:ext cx="682171" cy="1"/>
          </a:xfrm>
          <a:prstGeom prst="straightConnector1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D9A5CA6-1556-A2DB-9B44-FFAA075F7066}"/>
              </a:ext>
            </a:extLst>
          </p:cNvPr>
          <p:cNvSpPr/>
          <p:nvPr/>
        </p:nvSpPr>
        <p:spPr>
          <a:xfrm>
            <a:off x="3472089" y="3938868"/>
            <a:ext cx="1103086" cy="1066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R5</a:t>
            </a:r>
            <a:endParaRPr lang="ko-KR" altLang="en-US" sz="28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872A8B1-6758-977A-F148-0D8F06CC853E}"/>
              </a:ext>
            </a:extLst>
          </p:cNvPr>
          <p:cNvSpPr/>
          <p:nvPr/>
        </p:nvSpPr>
        <p:spPr>
          <a:xfrm>
            <a:off x="5257346" y="3938868"/>
            <a:ext cx="1103086" cy="1066431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R6</a:t>
            </a:r>
            <a:endParaRPr lang="ko-KR" altLang="en-US" sz="28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438A902-C063-F394-7814-44C4B836C87F}"/>
              </a:ext>
            </a:extLst>
          </p:cNvPr>
          <p:cNvSpPr/>
          <p:nvPr/>
        </p:nvSpPr>
        <p:spPr>
          <a:xfrm>
            <a:off x="7042603" y="3938867"/>
            <a:ext cx="1103086" cy="1066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R7</a:t>
            </a:r>
            <a:endParaRPr lang="ko-KR" altLang="en-US" sz="2800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15903F4-6290-5819-44BD-E29DC12B52CE}"/>
              </a:ext>
            </a:extLst>
          </p:cNvPr>
          <p:cNvCxnSpPr>
            <a:cxnSpLocks/>
            <a:stCxn id="28" idx="3"/>
            <a:endCxn id="30" idx="1"/>
          </p:cNvCxnSpPr>
          <p:nvPr/>
        </p:nvCxnSpPr>
        <p:spPr>
          <a:xfrm flipV="1">
            <a:off x="6360432" y="4472083"/>
            <a:ext cx="682171" cy="1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4FE774E-D0B3-6228-F53A-C6E25BD2697C}"/>
              </a:ext>
            </a:extLst>
          </p:cNvPr>
          <p:cNvSpPr/>
          <p:nvPr/>
        </p:nvSpPr>
        <p:spPr>
          <a:xfrm>
            <a:off x="8827860" y="3938866"/>
            <a:ext cx="1103086" cy="1066431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R8</a:t>
            </a:r>
            <a:endParaRPr lang="ko-KR" altLang="en-US" sz="2800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CE5F096-013D-B399-F64B-7CCA327AC07B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>
            <a:off x="4575175" y="4472084"/>
            <a:ext cx="682171" cy="0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prstDash val="sysDot"/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394657E-1D91-FDF8-9F12-E15F0BDFB1CC}"/>
              </a:ext>
            </a:extLst>
          </p:cNvPr>
          <p:cNvCxnSpPr>
            <a:cxnSpLocks/>
            <a:stCxn id="30" idx="3"/>
            <a:endCxn id="32" idx="1"/>
          </p:cNvCxnSpPr>
          <p:nvPr/>
        </p:nvCxnSpPr>
        <p:spPr>
          <a:xfrm flipV="1">
            <a:off x="8145689" y="4472082"/>
            <a:ext cx="682171" cy="1"/>
          </a:xfrm>
          <a:prstGeom prst="straightConnector1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  <a:prstDash val="solid"/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CBA2FDB-59E5-E024-DDAB-2BE44772FB35}"/>
              </a:ext>
            </a:extLst>
          </p:cNvPr>
          <p:cNvCxnSpPr>
            <a:cxnSpLocks/>
            <a:stCxn id="6" idx="2"/>
            <a:endCxn id="28" idx="0"/>
          </p:cNvCxnSpPr>
          <p:nvPr/>
        </p:nvCxnSpPr>
        <p:spPr>
          <a:xfrm>
            <a:off x="5155746" y="3014573"/>
            <a:ext cx="653143" cy="924295"/>
          </a:xfrm>
          <a:prstGeom prst="straightConnector1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283676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S102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 flipV="1">
            <a:off x="5731509" y="3757612"/>
            <a:ext cx="931190" cy="1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703273" y="1962150"/>
            <a:ext cx="5028236" cy="3590925"/>
            <a:chOff x="848416" y="1962150"/>
            <a:chExt cx="5724526" cy="3590925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$SystemA.Func1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$SystemA.Func2</a:t>
                </a:r>
                <a:endParaRPr lang="ko-KR" altLang="en-US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stCxn id="11" idx="5"/>
                <a:endCxn id="12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4400" dirty="0">
                  <a:solidFill>
                    <a:schemeClr val="dk1"/>
                  </a:solidFill>
                </a:rPr>
                <a:t>R1</a:t>
              </a:r>
              <a:endParaRPr lang="ko-KR" altLang="en-US" sz="4400" dirty="0">
                <a:solidFill>
                  <a:schemeClr val="dk1"/>
                </a:solidFill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B888F4EC-AC1B-2513-19DA-15955A9095EA}"/>
              </a:ext>
            </a:extLst>
          </p:cNvPr>
          <p:cNvGrpSpPr/>
          <p:nvPr/>
        </p:nvGrpSpPr>
        <p:grpSpPr>
          <a:xfrm>
            <a:off x="6662699" y="1962149"/>
            <a:ext cx="5117457" cy="3590925"/>
            <a:chOff x="6807842" y="1962149"/>
            <a:chExt cx="5117457" cy="3590925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2120A99-FD95-1369-3328-C124905A811D}"/>
                </a:ext>
              </a:extLst>
            </p:cNvPr>
            <p:cNvSpPr/>
            <p:nvPr/>
          </p:nvSpPr>
          <p:spPr>
            <a:xfrm>
              <a:off x="6807842" y="1962149"/>
              <a:ext cx="5117457" cy="35909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4400" dirty="0"/>
                <a:t>R2</a:t>
              </a:r>
              <a:endParaRPr lang="ko-KR" altLang="en-US" sz="4400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819A18D1-E356-1509-B810-429F0E51519B}"/>
                </a:ext>
              </a:extLst>
            </p:cNvPr>
            <p:cNvSpPr/>
            <p:nvPr/>
          </p:nvSpPr>
          <p:spPr>
            <a:xfrm>
              <a:off x="7330524" y="2841491"/>
              <a:ext cx="1703319" cy="7988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$SystemA</a:t>
              </a:r>
            </a:p>
            <a:p>
              <a:pPr algn="ctr"/>
              <a:r>
                <a:rPr lang="en-US" altLang="ko-KR" dirty="0"/>
                <a:t>.</a:t>
              </a:r>
              <a:r>
                <a:rPr lang="en-US" altLang="ko-KR" dirty="0">
                  <a:ea typeface="현대하모니 M" panose="02020603020101020101"/>
                </a:rPr>
                <a:t>API5</a:t>
              </a:r>
              <a:endParaRPr lang="ko-KR" altLang="en-US" dirty="0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F8180E1E-7FBC-B3CD-4213-305F310A85B0}"/>
                </a:ext>
              </a:extLst>
            </p:cNvPr>
            <p:cNvSpPr/>
            <p:nvPr/>
          </p:nvSpPr>
          <p:spPr>
            <a:xfrm>
              <a:off x="10025886" y="4095636"/>
              <a:ext cx="1703319" cy="7988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$SystemA</a:t>
              </a:r>
            </a:p>
            <a:p>
              <a:pPr algn="ctr"/>
              <a:r>
                <a:rPr lang="en-US" altLang="ko-KR" dirty="0"/>
                <a:t>.</a:t>
              </a:r>
              <a:r>
                <a:rPr lang="en-US" altLang="ko-KR" dirty="0">
                  <a:ea typeface="현대하모니 M" panose="02020603020101020101"/>
                </a:rPr>
                <a:t>API6</a:t>
              </a:r>
              <a:endParaRPr lang="ko-KR" altLang="en-US" dirty="0"/>
            </a:p>
          </p:txBody>
        </p:sp>
        <p:cxnSp>
          <p:nvCxnSpPr>
            <p:cNvPr id="19" name="연결선: 꺾임 18">
              <a:extLst>
                <a:ext uri="{FF2B5EF4-FFF2-40B4-BE49-F238E27FC236}">
                  <a16:creationId xmlns:a16="http://schemas.microsoft.com/office/drawing/2014/main" id="{8BF7E98D-4BF1-5D37-B607-8FF245F5B347}"/>
                </a:ext>
              </a:extLst>
            </p:cNvPr>
            <p:cNvCxnSpPr>
              <a:stCxn id="17" idx="5"/>
              <a:endCxn id="18" idx="1"/>
            </p:cNvCxnSpPr>
            <p:nvPr/>
          </p:nvCxnSpPr>
          <p:spPr>
            <a:xfrm rot="16200000" flipH="1">
              <a:off x="9185218" y="3122505"/>
              <a:ext cx="689295" cy="149093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05683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752598" cy="1325563"/>
          </a:xfrm>
        </p:spPr>
        <p:txBody>
          <a:bodyPr/>
          <a:lstStyle/>
          <a:p>
            <a:r>
              <a:rPr lang="en-US" altLang="ko-KR" dirty="0"/>
              <a:t>S103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 flipV="1">
            <a:off x="5731509" y="3757612"/>
            <a:ext cx="931190" cy="1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703273" y="1962150"/>
            <a:ext cx="5028236" cy="3590925"/>
            <a:chOff x="848416" y="1962150"/>
            <a:chExt cx="5724526" cy="3590925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405972" y="2441441"/>
              <a:ext cx="4398682" cy="2052964"/>
              <a:chOff x="1314449" y="2476500"/>
              <a:chExt cx="4476751" cy="244792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314449" y="2476500"/>
                <a:ext cx="1884465" cy="9525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newSys1</a:t>
                </a:r>
              </a:p>
              <a:p>
                <a:pPr algn="ctr"/>
                <a:r>
                  <a:rPr lang="en-US" altLang="ko-KR" dirty="0"/>
                  <a:t>.Func1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Copy1</a:t>
                </a:r>
              </a:p>
              <a:p>
                <a:pPr algn="ctr"/>
                <a:r>
                  <a:rPr lang="en-US" altLang="ko-KR" dirty="0"/>
                  <a:t>.Func2</a:t>
                </a:r>
                <a:endParaRPr lang="ko-KR" altLang="en-US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cxnSpLocks/>
                <a:stCxn id="11" idx="5"/>
                <a:endCxn id="12" idx="1"/>
              </p:cNvCxnSpPr>
              <p:nvPr/>
            </p:nvCxnSpPr>
            <p:spPr>
              <a:xfrm rot="16200000" flipH="1">
                <a:off x="3206279" y="3006171"/>
                <a:ext cx="821904" cy="138858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4400" dirty="0">
                  <a:solidFill>
                    <a:schemeClr val="dk1"/>
                  </a:solidFill>
                </a:rPr>
                <a:t>R1</a:t>
              </a:r>
              <a:endParaRPr lang="ko-KR" altLang="en-US" sz="4400" dirty="0">
                <a:solidFill>
                  <a:schemeClr val="dk1"/>
                </a:solidFill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B888F4EC-AC1B-2513-19DA-15955A9095EA}"/>
              </a:ext>
            </a:extLst>
          </p:cNvPr>
          <p:cNvGrpSpPr/>
          <p:nvPr/>
        </p:nvGrpSpPr>
        <p:grpSpPr>
          <a:xfrm>
            <a:off x="6662699" y="1962149"/>
            <a:ext cx="5117457" cy="3590925"/>
            <a:chOff x="6807842" y="1962149"/>
            <a:chExt cx="5117457" cy="3590925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2120A99-FD95-1369-3328-C124905A811D}"/>
                </a:ext>
              </a:extLst>
            </p:cNvPr>
            <p:cNvSpPr/>
            <p:nvPr/>
          </p:nvSpPr>
          <p:spPr>
            <a:xfrm>
              <a:off x="6807842" y="1962149"/>
              <a:ext cx="5117457" cy="35909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4400" dirty="0"/>
                <a:t>R2</a:t>
              </a:r>
              <a:endParaRPr lang="ko-KR" altLang="en-US" sz="4400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819A18D1-E356-1509-B810-429F0E51519B}"/>
                </a:ext>
              </a:extLst>
            </p:cNvPr>
            <p:cNvSpPr/>
            <p:nvPr/>
          </p:nvSpPr>
          <p:spPr>
            <a:xfrm>
              <a:off x="7330524" y="2841491"/>
              <a:ext cx="1703319" cy="7988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Copy2</a:t>
              </a:r>
            </a:p>
            <a:p>
              <a:pPr algn="ctr"/>
              <a:r>
                <a:rPr lang="en-US" altLang="ko-KR" dirty="0"/>
                <a:t>.</a:t>
              </a:r>
              <a:r>
                <a:rPr lang="en-US" altLang="ko-KR" dirty="0">
                  <a:ea typeface="현대하모니 M" panose="02020603020101020101"/>
                </a:rPr>
                <a:t>API5</a:t>
              </a:r>
              <a:endParaRPr lang="ko-KR" altLang="en-US" dirty="0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F8180E1E-7FBC-B3CD-4213-305F310A85B0}"/>
                </a:ext>
              </a:extLst>
            </p:cNvPr>
            <p:cNvSpPr/>
            <p:nvPr/>
          </p:nvSpPr>
          <p:spPr>
            <a:xfrm>
              <a:off x="10025886" y="4095636"/>
              <a:ext cx="1703319" cy="7988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SystemA4</a:t>
              </a:r>
            </a:p>
            <a:p>
              <a:pPr algn="ctr"/>
              <a:r>
                <a:rPr lang="en-US" altLang="ko-KR" dirty="0"/>
                <a:t>.</a:t>
              </a:r>
              <a:r>
                <a:rPr lang="en-US" altLang="ko-KR" dirty="0">
                  <a:ea typeface="현대하모니 M" panose="02020603020101020101"/>
                </a:rPr>
                <a:t>API6</a:t>
              </a:r>
              <a:endParaRPr lang="ko-KR" altLang="en-US" dirty="0"/>
            </a:p>
          </p:txBody>
        </p:sp>
        <p:cxnSp>
          <p:nvCxnSpPr>
            <p:cNvPr id="19" name="연결선: 꺾임 18">
              <a:extLst>
                <a:ext uri="{FF2B5EF4-FFF2-40B4-BE49-F238E27FC236}">
                  <a16:creationId xmlns:a16="http://schemas.microsoft.com/office/drawing/2014/main" id="{8BF7E98D-4BF1-5D37-B607-8FF245F5B347}"/>
                </a:ext>
              </a:extLst>
            </p:cNvPr>
            <p:cNvCxnSpPr>
              <a:stCxn id="17" idx="5"/>
              <a:endCxn id="18" idx="1"/>
            </p:cNvCxnSpPr>
            <p:nvPr/>
          </p:nvCxnSpPr>
          <p:spPr>
            <a:xfrm rot="16200000" flipH="1">
              <a:off x="9185218" y="3122505"/>
              <a:ext cx="689295" cy="149093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사각형: 모서리가 접힌 도형 3">
            <a:extLst>
              <a:ext uri="{FF2B5EF4-FFF2-40B4-BE49-F238E27FC236}">
                <a16:creationId xmlns:a16="http://schemas.microsoft.com/office/drawing/2014/main" id="{FFEFDBE1-D443-631B-07F5-0BE3414D4101}"/>
              </a:ext>
            </a:extLst>
          </p:cNvPr>
          <p:cNvSpPr/>
          <p:nvPr/>
        </p:nvSpPr>
        <p:spPr>
          <a:xfrm>
            <a:off x="3304070" y="324385"/>
            <a:ext cx="1752600" cy="1055077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SystemA</a:t>
            </a:r>
          </a:p>
          <a:p>
            <a:pPr algn="ctr"/>
            <a:r>
              <a:rPr lang="en-US" altLang="ko-KR" dirty="0"/>
              <a:t>[newSys1]</a:t>
            </a:r>
            <a:endParaRPr lang="ko-KR" altLang="en-US" dirty="0"/>
          </a:p>
        </p:txBody>
      </p: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2551946C-19B0-811C-713E-F9A63A663A87}"/>
              </a:ext>
            </a:extLst>
          </p:cNvPr>
          <p:cNvSpPr/>
          <p:nvPr/>
        </p:nvSpPr>
        <p:spPr>
          <a:xfrm>
            <a:off x="5576336" y="324385"/>
            <a:ext cx="1752600" cy="1055077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SystemA</a:t>
            </a:r>
          </a:p>
          <a:p>
            <a:pPr algn="ctr"/>
            <a:r>
              <a:rPr lang="en-US" altLang="ko-KR" dirty="0"/>
              <a:t>[Copy1; Copy2]</a:t>
            </a:r>
            <a:endParaRPr lang="ko-KR" altLang="en-US" dirty="0"/>
          </a:p>
        </p:txBody>
      </p:sp>
      <p:sp>
        <p:nvSpPr>
          <p:cNvPr id="10" name="사각형: 모서리가 접힌 도형 9">
            <a:extLst>
              <a:ext uri="{FF2B5EF4-FFF2-40B4-BE49-F238E27FC236}">
                <a16:creationId xmlns:a16="http://schemas.microsoft.com/office/drawing/2014/main" id="{671CBF7B-99E3-990E-0DBD-7188FAD66358}"/>
              </a:ext>
            </a:extLst>
          </p:cNvPr>
          <p:cNvSpPr/>
          <p:nvPr/>
        </p:nvSpPr>
        <p:spPr>
          <a:xfrm>
            <a:off x="7848602" y="324385"/>
            <a:ext cx="1752600" cy="1055077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SystemA</a:t>
            </a:r>
          </a:p>
          <a:p>
            <a:pPr algn="ctr"/>
            <a:r>
              <a:rPr lang="en-US" altLang="ko-KR" dirty="0"/>
              <a:t>[5]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0299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092D3D-3CED-BC66-6FEE-9A9E10271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$SystemA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29095BC-B05C-99B4-A7B0-5B454302CC44}"/>
              </a:ext>
            </a:extLst>
          </p:cNvPr>
          <p:cNvSpPr/>
          <p:nvPr/>
        </p:nvSpPr>
        <p:spPr>
          <a:xfrm>
            <a:off x="3367314" y="2389468"/>
            <a:ext cx="1103086" cy="1066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A1</a:t>
            </a:r>
            <a:endParaRPr lang="ko-KR" altLang="en-US" sz="12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9D9A774-79F2-4B0A-BFB8-7385669BD144}"/>
              </a:ext>
            </a:extLst>
          </p:cNvPr>
          <p:cNvSpPr/>
          <p:nvPr/>
        </p:nvSpPr>
        <p:spPr>
          <a:xfrm>
            <a:off x="5152571" y="2389468"/>
            <a:ext cx="1103086" cy="1066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A2</a:t>
            </a:r>
            <a:endParaRPr lang="ko-KR" altLang="en-US" sz="12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5F44D90-313D-6999-A622-7D14E2D4BB2D}"/>
              </a:ext>
            </a:extLst>
          </p:cNvPr>
          <p:cNvSpPr/>
          <p:nvPr/>
        </p:nvSpPr>
        <p:spPr>
          <a:xfrm>
            <a:off x="6937828" y="2389468"/>
            <a:ext cx="1103086" cy="1066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A3</a:t>
            </a:r>
            <a:endParaRPr lang="ko-KR" altLang="en-US" sz="1200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35AF99D2-1FD0-2C88-40D5-C1B46C834F2A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>
            <a:off x="4470400" y="2922684"/>
            <a:ext cx="682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6338F776-56B5-2100-0CCB-CEA3F38785E3}"/>
              </a:ext>
            </a:extLst>
          </p:cNvPr>
          <p:cNvCxnSpPr>
            <a:cxnSpLocks/>
            <a:stCxn id="33" idx="3"/>
            <a:endCxn id="34" idx="1"/>
          </p:cNvCxnSpPr>
          <p:nvPr/>
        </p:nvCxnSpPr>
        <p:spPr>
          <a:xfrm>
            <a:off x="6255657" y="2922684"/>
            <a:ext cx="682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CE90A6F-F657-4243-24EC-B8C57EB023EA}"/>
              </a:ext>
            </a:extLst>
          </p:cNvPr>
          <p:cNvSpPr/>
          <p:nvPr/>
        </p:nvSpPr>
        <p:spPr>
          <a:xfrm>
            <a:off x="4310743" y="4545895"/>
            <a:ext cx="1103086" cy="1066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A4</a:t>
            </a:r>
            <a:endParaRPr lang="ko-KR" altLang="en-US" sz="12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8B752CF-DE6F-EA78-668C-15CAA6A54DEA}"/>
              </a:ext>
            </a:extLst>
          </p:cNvPr>
          <p:cNvSpPr/>
          <p:nvPr/>
        </p:nvSpPr>
        <p:spPr>
          <a:xfrm>
            <a:off x="6096000" y="4545895"/>
            <a:ext cx="1103086" cy="1066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A5</a:t>
            </a:r>
            <a:endParaRPr lang="ko-KR" altLang="en-US" sz="12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50520C4-EF88-CF64-A8DE-CC4B85724DAD}"/>
              </a:ext>
            </a:extLst>
          </p:cNvPr>
          <p:cNvSpPr/>
          <p:nvPr/>
        </p:nvSpPr>
        <p:spPr>
          <a:xfrm>
            <a:off x="7881257" y="4545895"/>
            <a:ext cx="1103086" cy="1066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A6</a:t>
            </a:r>
            <a:endParaRPr lang="ko-KR" altLang="en-US" sz="1200" dirty="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4BDE7793-73E1-2FA3-CBE5-3C61E7182002}"/>
              </a:ext>
            </a:extLst>
          </p:cNvPr>
          <p:cNvCxnSpPr>
            <a:cxnSpLocks/>
            <a:stCxn id="37" idx="3"/>
            <a:endCxn id="38" idx="1"/>
          </p:cNvCxnSpPr>
          <p:nvPr/>
        </p:nvCxnSpPr>
        <p:spPr>
          <a:xfrm>
            <a:off x="5413829" y="5079111"/>
            <a:ext cx="682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6443B636-F008-5A90-C875-BE7D1ECD00E7}"/>
              </a:ext>
            </a:extLst>
          </p:cNvPr>
          <p:cNvCxnSpPr>
            <a:cxnSpLocks/>
            <a:stCxn id="38" idx="3"/>
            <a:endCxn id="39" idx="1"/>
          </p:cNvCxnSpPr>
          <p:nvPr/>
        </p:nvCxnSpPr>
        <p:spPr>
          <a:xfrm>
            <a:off x="7199086" y="5079111"/>
            <a:ext cx="682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88E53879-FC32-AF5B-5541-2211A11E7A8D}"/>
              </a:ext>
            </a:extLst>
          </p:cNvPr>
          <p:cNvCxnSpPr>
            <a:cxnSpLocks/>
            <a:stCxn id="37" idx="0"/>
            <a:endCxn id="34" idx="2"/>
          </p:cNvCxnSpPr>
          <p:nvPr/>
        </p:nvCxnSpPr>
        <p:spPr>
          <a:xfrm rot="5400000" flipH="1" flipV="1">
            <a:off x="5630830" y="2687355"/>
            <a:ext cx="1089996" cy="2627085"/>
          </a:xfrm>
          <a:prstGeom prst="bentConnector3">
            <a:avLst>
              <a:gd name="adj1" fmla="val 50000"/>
            </a:avLst>
          </a:prstGeom>
          <a:ln w="3810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B240FAD6-17A0-53B2-7676-ED77041E1A82}"/>
              </a:ext>
            </a:extLst>
          </p:cNvPr>
          <p:cNvCxnSpPr>
            <a:cxnSpLocks/>
            <a:stCxn id="38" idx="0"/>
            <a:endCxn id="33" idx="2"/>
          </p:cNvCxnSpPr>
          <p:nvPr/>
        </p:nvCxnSpPr>
        <p:spPr>
          <a:xfrm rot="16200000" flipV="1">
            <a:off x="5630831" y="3529182"/>
            <a:ext cx="1089996" cy="943429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49FBC599-DEC1-CD23-7968-BC3F9F554D43}"/>
              </a:ext>
            </a:extLst>
          </p:cNvPr>
          <p:cNvCxnSpPr>
            <a:cxnSpLocks/>
            <a:stCxn id="32" idx="2"/>
            <a:endCxn id="39" idx="2"/>
          </p:cNvCxnSpPr>
          <p:nvPr/>
        </p:nvCxnSpPr>
        <p:spPr>
          <a:xfrm rot="16200000" flipH="1">
            <a:off x="5097615" y="2277140"/>
            <a:ext cx="2156427" cy="4513943"/>
          </a:xfrm>
          <a:prstGeom prst="bentConnector3">
            <a:avLst>
              <a:gd name="adj1" fmla="val 110601"/>
            </a:avLst>
          </a:prstGeom>
          <a:ln w="3810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104F40B0-802B-3387-DA28-2C0F62DF548E}"/>
              </a:ext>
            </a:extLst>
          </p:cNvPr>
          <p:cNvCxnSpPr>
            <a:cxnSpLocks/>
            <a:stCxn id="37" idx="0"/>
            <a:endCxn id="32" idx="2"/>
          </p:cNvCxnSpPr>
          <p:nvPr/>
        </p:nvCxnSpPr>
        <p:spPr>
          <a:xfrm rot="16200000" flipV="1">
            <a:off x="3845574" y="3529182"/>
            <a:ext cx="1089996" cy="943429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화살표: 오각형 45">
            <a:extLst>
              <a:ext uri="{FF2B5EF4-FFF2-40B4-BE49-F238E27FC236}">
                <a16:creationId xmlns:a16="http://schemas.microsoft.com/office/drawing/2014/main" id="{8152C723-5D0A-BD8D-FB60-21CAC8BC320B}"/>
              </a:ext>
            </a:extLst>
          </p:cNvPr>
          <p:cNvSpPr/>
          <p:nvPr/>
        </p:nvSpPr>
        <p:spPr>
          <a:xfrm flipH="1">
            <a:off x="-18954" y="2027204"/>
            <a:ext cx="1233582" cy="690024"/>
          </a:xfrm>
          <a:prstGeom prst="homePlate">
            <a:avLst/>
          </a:prstGeom>
          <a:solidFill>
            <a:srgbClr val="012F6B"/>
          </a:solidFill>
          <a:ln w="28575">
            <a:solidFill>
              <a:schemeClr val="accent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>
                <a:ea typeface="현대하모니 M" panose="02020603020101020101"/>
              </a:rPr>
              <a:t>Func1</a:t>
            </a: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[A1~A2]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47" name="화살표: 오각형 46">
            <a:extLst>
              <a:ext uri="{FF2B5EF4-FFF2-40B4-BE49-F238E27FC236}">
                <a16:creationId xmlns:a16="http://schemas.microsoft.com/office/drawing/2014/main" id="{C0D92F8F-9ED4-D258-D19C-D938DD8A5165}"/>
              </a:ext>
            </a:extLst>
          </p:cNvPr>
          <p:cNvSpPr/>
          <p:nvPr/>
        </p:nvSpPr>
        <p:spPr>
          <a:xfrm flipH="1">
            <a:off x="-18955" y="2806682"/>
            <a:ext cx="1233582" cy="690024"/>
          </a:xfrm>
          <a:prstGeom prst="homePlate">
            <a:avLst/>
          </a:prstGeom>
          <a:solidFill>
            <a:srgbClr val="012F6B"/>
          </a:solidFill>
          <a:ln w="28575">
            <a:solidFill>
              <a:schemeClr val="accent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>
                <a:ea typeface="현대하모니 M" panose="02020603020101020101"/>
              </a:rPr>
              <a:t>Func2</a:t>
            </a: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[A4~A6]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D083C2D3-EB7B-31EE-4AC2-6D191AA180EE}"/>
              </a:ext>
            </a:extLst>
          </p:cNvPr>
          <p:cNvCxnSpPr>
            <a:cxnSpLocks/>
            <a:stCxn id="47" idx="1"/>
            <a:endCxn id="46" idx="1"/>
          </p:cNvCxnSpPr>
          <p:nvPr/>
        </p:nvCxnSpPr>
        <p:spPr>
          <a:xfrm flipV="1">
            <a:off x="1214627" y="2372216"/>
            <a:ext cx="1" cy="779478"/>
          </a:xfrm>
          <a:prstGeom prst="bentConnector3">
            <a:avLst>
              <a:gd name="adj1" fmla="val 22860100000"/>
            </a:avLst>
          </a:prstGeom>
          <a:ln w="28575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4076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092D3D-3CED-BC66-6FEE-9A9E10271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$SystemA.F1</a:t>
            </a:r>
            <a:endParaRPr lang="ko-KR" altLang="en-US" dirty="0"/>
          </a:p>
        </p:txBody>
      </p:sp>
      <p:sp>
        <p:nvSpPr>
          <p:cNvPr id="7" name="화살표: 오각형 6">
            <a:extLst>
              <a:ext uri="{FF2B5EF4-FFF2-40B4-BE49-F238E27FC236}">
                <a16:creationId xmlns:a16="http://schemas.microsoft.com/office/drawing/2014/main" id="{7A13477A-89DB-8E04-F5CD-9F8EE55653AA}"/>
              </a:ext>
            </a:extLst>
          </p:cNvPr>
          <p:cNvSpPr/>
          <p:nvPr/>
        </p:nvSpPr>
        <p:spPr>
          <a:xfrm flipH="1">
            <a:off x="-18954" y="2027204"/>
            <a:ext cx="1233582" cy="690024"/>
          </a:xfrm>
          <a:prstGeom prst="homePlate">
            <a:avLst/>
          </a:prstGeom>
          <a:solidFill>
            <a:srgbClr val="012F6B"/>
          </a:solidFill>
          <a:ln w="28575">
            <a:solidFill>
              <a:schemeClr val="accent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>
                <a:ea typeface="현대하모니 M" panose="02020603020101020101"/>
              </a:rPr>
              <a:t>API1</a:t>
            </a: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[A1~A2]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03EC27E0-97F0-2860-A68E-A495C4677F19}"/>
              </a:ext>
            </a:extLst>
          </p:cNvPr>
          <p:cNvSpPr/>
          <p:nvPr/>
        </p:nvSpPr>
        <p:spPr>
          <a:xfrm flipH="1">
            <a:off x="-18955" y="2806682"/>
            <a:ext cx="1233582" cy="690024"/>
          </a:xfrm>
          <a:prstGeom prst="homePlate">
            <a:avLst/>
          </a:prstGeom>
          <a:solidFill>
            <a:srgbClr val="012F6B"/>
          </a:solidFill>
          <a:ln w="28575">
            <a:solidFill>
              <a:schemeClr val="accent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>
                <a:ea typeface="현대하모니 M" panose="02020603020101020101"/>
              </a:rPr>
              <a:t>API2</a:t>
            </a: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[A4~A6]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DA0C99B1-8CFD-C47E-2514-7B6D7A0C5E66}"/>
              </a:ext>
            </a:extLst>
          </p:cNvPr>
          <p:cNvCxnSpPr>
            <a:cxnSpLocks/>
            <a:stCxn id="8" idx="1"/>
            <a:endCxn id="7" idx="1"/>
          </p:cNvCxnSpPr>
          <p:nvPr/>
        </p:nvCxnSpPr>
        <p:spPr>
          <a:xfrm flipV="1">
            <a:off x="1214627" y="2372216"/>
            <a:ext cx="1" cy="779478"/>
          </a:xfrm>
          <a:prstGeom prst="bentConnector3">
            <a:avLst>
              <a:gd name="adj1" fmla="val 22860100000"/>
            </a:avLst>
          </a:prstGeom>
          <a:ln w="28575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화살표: 오각형 19">
            <a:extLst>
              <a:ext uri="{FF2B5EF4-FFF2-40B4-BE49-F238E27FC236}">
                <a16:creationId xmlns:a16="http://schemas.microsoft.com/office/drawing/2014/main" id="{3F3157C4-DD0E-B5DC-75CD-887E0F9CF2D0}"/>
              </a:ext>
            </a:extLst>
          </p:cNvPr>
          <p:cNvSpPr/>
          <p:nvPr/>
        </p:nvSpPr>
        <p:spPr>
          <a:xfrm>
            <a:off x="11000821" y="2085263"/>
            <a:ext cx="1233577" cy="690024"/>
          </a:xfrm>
          <a:prstGeom prst="homePlate">
            <a:avLst/>
          </a:prstGeom>
          <a:solidFill>
            <a:srgbClr val="012F6B"/>
          </a:solidFill>
          <a:ln w="28575">
            <a:solidFill>
              <a:schemeClr val="accent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>
                <a:ea typeface="현대하모니 M" panose="02020603020101020101"/>
              </a:rPr>
              <a:t>API3</a:t>
            </a: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[~A2;A5]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21" name="화살표: 오각형 20">
            <a:extLst>
              <a:ext uri="{FF2B5EF4-FFF2-40B4-BE49-F238E27FC236}">
                <a16:creationId xmlns:a16="http://schemas.microsoft.com/office/drawing/2014/main" id="{8B7D3F24-534B-1F24-F809-40AF3F4170F4}"/>
              </a:ext>
            </a:extLst>
          </p:cNvPr>
          <p:cNvSpPr/>
          <p:nvPr/>
        </p:nvSpPr>
        <p:spPr>
          <a:xfrm>
            <a:off x="11000820" y="2864741"/>
            <a:ext cx="1233577" cy="690024"/>
          </a:xfrm>
          <a:prstGeom prst="homePlate">
            <a:avLst/>
          </a:prstGeom>
          <a:solidFill>
            <a:srgbClr val="012F6B"/>
          </a:solidFill>
          <a:ln w="28575">
            <a:solidFill>
              <a:schemeClr val="accent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>
                <a:ea typeface="현대하모니 M" panose="02020603020101020101"/>
              </a:rPr>
              <a:t>API4</a:t>
            </a: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[A1;A4~]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EEC5416F-0F62-36DB-9940-5685DC150CA7}"/>
              </a:ext>
            </a:extLst>
          </p:cNvPr>
          <p:cNvCxnSpPr>
            <a:cxnSpLocks/>
            <a:stCxn id="21" idx="1"/>
            <a:endCxn id="20" idx="1"/>
          </p:cNvCxnSpPr>
          <p:nvPr/>
        </p:nvCxnSpPr>
        <p:spPr>
          <a:xfrm rot="10800000" flipH="1">
            <a:off x="11000819" y="2430275"/>
            <a:ext cx="1" cy="779478"/>
          </a:xfrm>
          <a:prstGeom prst="bentConnector3">
            <a:avLst>
              <a:gd name="adj1" fmla="val -22860000000"/>
            </a:avLst>
          </a:prstGeom>
          <a:ln w="28575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A068DF4-5AEC-98D2-96B5-210CDD49B337}"/>
              </a:ext>
            </a:extLst>
          </p:cNvPr>
          <p:cNvSpPr/>
          <p:nvPr/>
        </p:nvSpPr>
        <p:spPr>
          <a:xfrm>
            <a:off x="3367314" y="2389468"/>
            <a:ext cx="1103086" cy="1066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A1</a:t>
            </a:r>
            <a:endParaRPr lang="ko-KR" altLang="en-US" sz="12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5D5E1F7-AF4C-4066-BEBA-F08DCDC1E4D9}"/>
              </a:ext>
            </a:extLst>
          </p:cNvPr>
          <p:cNvSpPr/>
          <p:nvPr/>
        </p:nvSpPr>
        <p:spPr>
          <a:xfrm>
            <a:off x="5152571" y="2389468"/>
            <a:ext cx="1103086" cy="1066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A2</a:t>
            </a:r>
            <a:endParaRPr lang="ko-KR" altLang="en-US" sz="12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31EAE80-CD24-6F97-FCF2-9412C4FE9936}"/>
              </a:ext>
            </a:extLst>
          </p:cNvPr>
          <p:cNvSpPr/>
          <p:nvPr/>
        </p:nvSpPr>
        <p:spPr>
          <a:xfrm>
            <a:off x="6937828" y="2389468"/>
            <a:ext cx="1103086" cy="1066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A3</a:t>
            </a:r>
            <a:endParaRPr lang="ko-KR" altLang="en-US" sz="1200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3BBBDB25-2141-6704-FC16-0C546296D656}"/>
              </a:ext>
            </a:extLst>
          </p:cNvPr>
          <p:cNvCxnSpPr>
            <a:stCxn id="27" idx="3"/>
            <a:endCxn id="28" idx="1"/>
          </p:cNvCxnSpPr>
          <p:nvPr/>
        </p:nvCxnSpPr>
        <p:spPr>
          <a:xfrm>
            <a:off x="4470400" y="2922684"/>
            <a:ext cx="682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8CBE7BBE-A1CC-DA5A-8FF0-72033896EF92}"/>
              </a:ext>
            </a:extLst>
          </p:cNvPr>
          <p:cNvCxnSpPr>
            <a:cxnSpLocks/>
            <a:stCxn id="28" idx="3"/>
            <a:endCxn id="29" idx="1"/>
          </p:cNvCxnSpPr>
          <p:nvPr/>
        </p:nvCxnSpPr>
        <p:spPr>
          <a:xfrm>
            <a:off x="6255657" y="2922684"/>
            <a:ext cx="682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ABDAE08-4444-FF8E-B69E-67B62C0EE185}"/>
              </a:ext>
            </a:extLst>
          </p:cNvPr>
          <p:cNvSpPr/>
          <p:nvPr/>
        </p:nvSpPr>
        <p:spPr>
          <a:xfrm>
            <a:off x="4310743" y="4545895"/>
            <a:ext cx="1103086" cy="1066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A4</a:t>
            </a:r>
            <a:endParaRPr lang="ko-KR" altLang="en-US" sz="12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8660912-6F3F-7449-6847-4F8C584B9115}"/>
              </a:ext>
            </a:extLst>
          </p:cNvPr>
          <p:cNvSpPr/>
          <p:nvPr/>
        </p:nvSpPr>
        <p:spPr>
          <a:xfrm>
            <a:off x="6096000" y="4545895"/>
            <a:ext cx="1103086" cy="1066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A5</a:t>
            </a:r>
            <a:endParaRPr lang="ko-KR" altLang="en-US" sz="12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D2BC490-72B3-063C-2A4E-3232A98CC15F}"/>
              </a:ext>
            </a:extLst>
          </p:cNvPr>
          <p:cNvSpPr/>
          <p:nvPr/>
        </p:nvSpPr>
        <p:spPr>
          <a:xfrm>
            <a:off x="7881257" y="4545895"/>
            <a:ext cx="1103086" cy="1066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A6</a:t>
            </a:r>
            <a:endParaRPr lang="ko-KR" altLang="en-US" sz="1200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D64277F9-3D51-5907-98B1-BCD26AD5D58A}"/>
              </a:ext>
            </a:extLst>
          </p:cNvPr>
          <p:cNvCxnSpPr>
            <a:stCxn id="32" idx="3"/>
            <a:endCxn id="33" idx="1"/>
          </p:cNvCxnSpPr>
          <p:nvPr/>
        </p:nvCxnSpPr>
        <p:spPr>
          <a:xfrm>
            <a:off x="5413829" y="5079111"/>
            <a:ext cx="682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DFD54AA8-01CC-C9D9-4AD2-F7D20708B78E}"/>
              </a:ext>
            </a:extLst>
          </p:cNvPr>
          <p:cNvCxnSpPr>
            <a:cxnSpLocks/>
            <a:stCxn id="33" idx="3"/>
            <a:endCxn id="34" idx="1"/>
          </p:cNvCxnSpPr>
          <p:nvPr/>
        </p:nvCxnSpPr>
        <p:spPr>
          <a:xfrm>
            <a:off x="7199086" y="5079111"/>
            <a:ext cx="682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D77A774B-036B-41B5-2F3A-0328E25CDFD2}"/>
              </a:ext>
            </a:extLst>
          </p:cNvPr>
          <p:cNvCxnSpPr>
            <a:cxnSpLocks/>
            <a:stCxn id="32" idx="0"/>
            <a:endCxn id="29" idx="2"/>
          </p:cNvCxnSpPr>
          <p:nvPr/>
        </p:nvCxnSpPr>
        <p:spPr>
          <a:xfrm rot="5400000" flipH="1" flipV="1">
            <a:off x="5630830" y="2687355"/>
            <a:ext cx="1089996" cy="2627085"/>
          </a:xfrm>
          <a:prstGeom prst="bentConnector3">
            <a:avLst>
              <a:gd name="adj1" fmla="val 50000"/>
            </a:avLst>
          </a:prstGeom>
          <a:ln w="3810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EDE7E164-07ED-5509-6E9D-9DA11C126997}"/>
              </a:ext>
            </a:extLst>
          </p:cNvPr>
          <p:cNvCxnSpPr>
            <a:cxnSpLocks/>
            <a:stCxn id="33" idx="0"/>
            <a:endCxn id="28" idx="2"/>
          </p:cNvCxnSpPr>
          <p:nvPr/>
        </p:nvCxnSpPr>
        <p:spPr>
          <a:xfrm rot="16200000" flipV="1">
            <a:off x="5630831" y="3529182"/>
            <a:ext cx="1089996" cy="943429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0D2CD254-FE7C-2D4F-71E4-650D593400AE}"/>
              </a:ext>
            </a:extLst>
          </p:cNvPr>
          <p:cNvCxnSpPr>
            <a:cxnSpLocks/>
            <a:stCxn id="27" idx="2"/>
            <a:endCxn id="34" idx="2"/>
          </p:cNvCxnSpPr>
          <p:nvPr/>
        </p:nvCxnSpPr>
        <p:spPr>
          <a:xfrm rot="16200000" flipH="1">
            <a:off x="5097615" y="2277140"/>
            <a:ext cx="2156427" cy="4513943"/>
          </a:xfrm>
          <a:prstGeom prst="bentConnector3">
            <a:avLst>
              <a:gd name="adj1" fmla="val 110601"/>
            </a:avLst>
          </a:prstGeom>
          <a:ln w="3810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CBA6132B-A109-7943-CEC4-4A613DD4A697}"/>
              </a:ext>
            </a:extLst>
          </p:cNvPr>
          <p:cNvCxnSpPr>
            <a:cxnSpLocks/>
            <a:stCxn id="32" idx="0"/>
            <a:endCxn id="27" idx="2"/>
          </p:cNvCxnSpPr>
          <p:nvPr/>
        </p:nvCxnSpPr>
        <p:spPr>
          <a:xfrm rot="16200000" flipV="1">
            <a:off x="3845574" y="3529182"/>
            <a:ext cx="1089996" cy="943429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0390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092D3D-3CED-BC66-6FEE-9A9E10271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$SystemA.F2</a:t>
            </a:r>
            <a:endParaRPr lang="ko-KR" altLang="en-US" dirty="0"/>
          </a:p>
        </p:txBody>
      </p:sp>
      <p:sp>
        <p:nvSpPr>
          <p:cNvPr id="7" name="화살표: 오각형 6">
            <a:extLst>
              <a:ext uri="{FF2B5EF4-FFF2-40B4-BE49-F238E27FC236}">
                <a16:creationId xmlns:a16="http://schemas.microsoft.com/office/drawing/2014/main" id="{AE8157C2-4816-7E91-9699-0A4D1502A1C2}"/>
              </a:ext>
            </a:extLst>
          </p:cNvPr>
          <p:cNvSpPr/>
          <p:nvPr/>
        </p:nvSpPr>
        <p:spPr>
          <a:xfrm flipH="1">
            <a:off x="-283308" y="2304510"/>
            <a:ext cx="1990302" cy="690024"/>
          </a:xfrm>
          <a:prstGeom prst="homePlate">
            <a:avLst/>
          </a:prstGeom>
          <a:solidFill>
            <a:srgbClr val="012F6B"/>
          </a:solidFill>
          <a:ln w="28575">
            <a:solidFill>
              <a:schemeClr val="accent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>
                <a:ea typeface="현대하모니 M" panose="02020603020101020101"/>
              </a:rPr>
              <a:t>API5</a:t>
            </a:r>
          </a:p>
          <a:p>
            <a:pPr algn="ctr"/>
            <a:r>
              <a:rPr lang="en-US" altLang="ko-KR" sz="1800" dirty="0">
                <a:ea typeface="현대하모니 M" panose="02020603020101020101"/>
              </a:rPr>
              <a:t>[F1.A4~F1.A6]</a:t>
            </a:r>
            <a:endParaRPr lang="ko-KR" altLang="en-US" sz="1800" dirty="0">
              <a:ea typeface="현대하모니 M" panose="02020603020101020101"/>
            </a:endParaRPr>
          </a:p>
        </p:txBody>
      </p: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96D36C48-51E8-C845-A7D4-48941E5726AF}"/>
              </a:ext>
            </a:extLst>
          </p:cNvPr>
          <p:cNvSpPr/>
          <p:nvPr/>
        </p:nvSpPr>
        <p:spPr>
          <a:xfrm flipH="1">
            <a:off x="-283309" y="3083988"/>
            <a:ext cx="1990302" cy="690024"/>
          </a:xfrm>
          <a:prstGeom prst="homePlate">
            <a:avLst/>
          </a:prstGeom>
          <a:solidFill>
            <a:srgbClr val="012F6B"/>
          </a:solidFill>
          <a:ln w="28575">
            <a:solidFill>
              <a:schemeClr val="accent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>
                <a:ea typeface="현대하모니 M" panose="02020603020101020101"/>
              </a:rPr>
              <a:t>API6</a:t>
            </a:r>
          </a:p>
          <a:p>
            <a:pPr algn="ctr"/>
            <a:r>
              <a:rPr lang="en-US" altLang="ko-KR" sz="1800" dirty="0">
                <a:ea typeface="현대하모니 M" panose="02020603020101020101"/>
              </a:rPr>
              <a:t>[F1.A3~F1.A5]</a:t>
            </a:r>
            <a:endParaRPr lang="ko-KR" altLang="en-US" sz="1800" dirty="0">
              <a:ea typeface="현대하모니 M" panose="02020603020101020101"/>
            </a:endParaRP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BFCC7643-6B04-C945-BA57-A8C7E09B7F9F}"/>
              </a:ext>
            </a:extLst>
          </p:cNvPr>
          <p:cNvCxnSpPr>
            <a:cxnSpLocks/>
            <a:stCxn id="8" idx="1"/>
            <a:endCxn id="7" idx="1"/>
          </p:cNvCxnSpPr>
          <p:nvPr/>
        </p:nvCxnSpPr>
        <p:spPr>
          <a:xfrm flipV="1">
            <a:off x="1706993" y="2649522"/>
            <a:ext cx="1" cy="779478"/>
          </a:xfrm>
          <a:prstGeom prst="bentConnector3">
            <a:avLst>
              <a:gd name="adj1" fmla="val 22860100000"/>
            </a:avLst>
          </a:prstGeom>
          <a:ln w="3810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화살표: 오각형 9">
            <a:extLst>
              <a:ext uri="{FF2B5EF4-FFF2-40B4-BE49-F238E27FC236}">
                <a16:creationId xmlns:a16="http://schemas.microsoft.com/office/drawing/2014/main" id="{B3583536-9198-594E-46C3-3A3C890979C9}"/>
              </a:ext>
            </a:extLst>
          </p:cNvPr>
          <p:cNvSpPr/>
          <p:nvPr/>
        </p:nvSpPr>
        <p:spPr>
          <a:xfrm flipH="1">
            <a:off x="-283309" y="3863466"/>
            <a:ext cx="1990302" cy="690024"/>
          </a:xfrm>
          <a:prstGeom prst="homePlate">
            <a:avLst/>
          </a:prstGeom>
          <a:solidFill>
            <a:srgbClr val="012F6B"/>
          </a:solidFill>
          <a:ln w="28575">
            <a:solidFill>
              <a:schemeClr val="accent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800" dirty="0">
                <a:ea typeface="현대하모니 M" panose="02020603020101020101"/>
              </a:rPr>
              <a:t>API9</a:t>
            </a:r>
            <a:endParaRPr lang="en-US" altLang="ko-KR" dirty="0">
              <a:ea typeface="현대하모니 M" panose="02020603020101020101"/>
            </a:endParaRPr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DD7DE278-04B2-B0A3-3AD3-6EA3B2FCD819}"/>
              </a:ext>
            </a:extLst>
          </p:cNvPr>
          <p:cNvCxnSpPr>
            <a:cxnSpLocks/>
            <a:stCxn id="8" idx="1"/>
            <a:endCxn id="10" idx="1"/>
          </p:cNvCxnSpPr>
          <p:nvPr/>
        </p:nvCxnSpPr>
        <p:spPr>
          <a:xfrm>
            <a:off x="1706993" y="3429000"/>
            <a:ext cx="12700" cy="779478"/>
          </a:xfrm>
          <a:prstGeom prst="bentConnector3">
            <a:avLst>
              <a:gd name="adj1" fmla="val 1800000"/>
            </a:avLst>
          </a:prstGeom>
          <a:ln w="3810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1640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25718</TotalTime>
  <Words>153</Words>
  <Application>Microsoft Office PowerPoint</Application>
  <PresentationFormat>와이드스크린</PresentationFormat>
  <Paragraphs>71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신그래픽체</vt:lpstr>
      <vt:lpstr>현대하모니 M</vt:lpstr>
      <vt:lpstr>Arial</vt:lpstr>
      <vt:lpstr>Office 테마</vt:lpstr>
      <vt:lpstr>DS Unit Test</vt:lpstr>
      <vt:lpstr>S101</vt:lpstr>
      <vt:lpstr>S102</vt:lpstr>
      <vt:lpstr>S103</vt:lpstr>
      <vt:lpstr>$SystemA</vt:lpstr>
      <vt:lpstr>$SystemA.F1</vt:lpstr>
      <vt:lpstr>$SystemA.F2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670</cp:revision>
  <cp:lastPrinted>2022-02-14T05:59:14Z</cp:lastPrinted>
  <dcterms:created xsi:type="dcterms:W3CDTF">2021-12-21T01:04:53Z</dcterms:created>
  <dcterms:modified xsi:type="dcterms:W3CDTF">2022-11-03T13:57:04Z</dcterms:modified>
</cp:coreProperties>
</file>