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18" r:id="rId3"/>
    <p:sldId id="615" r:id="rId4"/>
    <p:sldId id="616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63252-7203-5ADA-7739-0EACD011914B}"/>
              </a:ext>
            </a:extLst>
          </p:cNvPr>
          <p:cNvSpPr txBox="1"/>
          <p:nvPr/>
        </p:nvSpPr>
        <p:spPr>
          <a:xfrm>
            <a:off x="2971799" y="4717534"/>
            <a:ext cx="785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확장자(.</a:t>
            </a:r>
            <a:r>
              <a:rPr lang="ko-KR" altLang="en-US" dirty="0" err="1"/>
              <a:t>pptx</a:t>
            </a:r>
            <a:r>
              <a:rPr lang="ko-KR" altLang="en-US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제외한 파일이름이 DsSystem 이름입니다.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35E27-C219-B67F-F335-7863D53F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제목에 </a:t>
            </a:r>
            <a:r>
              <a:rPr lang="en-US" altLang="ko-KR" dirty="0"/>
              <a:t>$</a:t>
            </a:r>
            <a:r>
              <a:rPr lang="ko-KR" altLang="en-US" dirty="0"/>
              <a:t>로 시작하면 시스템 내부에 시스템을 구성합니다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내부 시스템의 </a:t>
            </a:r>
            <a:r>
              <a:rPr lang="en-US" altLang="ko-KR" dirty="0"/>
              <a:t>Flow </a:t>
            </a:r>
            <a:r>
              <a:rPr lang="ko-KR" altLang="en-US" dirty="0"/>
              <a:t>이름은 미지정시에 </a:t>
            </a:r>
            <a:r>
              <a:rPr lang="en-US" altLang="ko-KR" dirty="0"/>
              <a:t>“_”</a:t>
            </a:r>
            <a:r>
              <a:rPr lang="ko-KR" altLang="en-US" dirty="0"/>
              <a:t>로 지정됩니다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D3C9D-1E4D-4263-2787-2523D545D7F3}"/>
              </a:ext>
            </a:extLst>
          </p:cNvPr>
          <p:cNvSpPr txBox="1"/>
          <p:nvPr/>
        </p:nvSpPr>
        <p:spPr>
          <a:xfrm>
            <a:off x="3619500" y="3543300"/>
            <a:ext cx="4981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[sys] “1.System”  = {</a:t>
            </a:r>
          </a:p>
          <a:p>
            <a:endParaRPr lang="en-US" altLang="ko-KR" dirty="0"/>
          </a:p>
          <a:p>
            <a:r>
              <a:rPr lang="en-US" altLang="ko-KR" dirty="0"/>
              <a:t>	[sys] SystemA = {</a:t>
            </a:r>
          </a:p>
          <a:p>
            <a:r>
              <a:rPr lang="en-US" altLang="ko-KR" dirty="0"/>
              <a:t>		[flow] _ = {}</a:t>
            </a:r>
          </a:p>
          <a:p>
            <a:pPr lvl="2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$SystemA.Flow1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35E27-C219-B67F-F335-7863D53F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System.Flow</a:t>
            </a:r>
            <a:r>
              <a:rPr lang="en-US" altLang="ko-KR" dirty="0"/>
              <a:t>   </a:t>
            </a:r>
            <a:r>
              <a:rPr lang="ko-KR" altLang="en-US" dirty="0"/>
              <a:t>내부시스템 </a:t>
            </a:r>
            <a:r>
              <a:rPr lang="en-US" altLang="ko-KR" dirty="0"/>
              <a:t>Flow</a:t>
            </a:r>
            <a:r>
              <a:rPr lang="ko-KR" altLang="en-US" dirty="0"/>
              <a:t>정의는 </a:t>
            </a:r>
            <a:r>
              <a:rPr lang="en-US" altLang="ko-KR" dirty="0"/>
              <a:t>“ . “ </a:t>
            </a:r>
            <a:r>
              <a:rPr lang="ko-KR" altLang="en-US" dirty="0"/>
              <a:t>로 구분합니다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7AB35-26C7-8282-1A8A-DBB62366945E}"/>
              </a:ext>
            </a:extLst>
          </p:cNvPr>
          <p:cNvSpPr txBox="1"/>
          <p:nvPr/>
        </p:nvSpPr>
        <p:spPr>
          <a:xfrm>
            <a:off x="3619500" y="3543300"/>
            <a:ext cx="498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[sys] “1.System”  = {</a:t>
            </a:r>
          </a:p>
          <a:p>
            <a:endParaRPr lang="en-US" altLang="ko-KR" dirty="0"/>
          </a:p>
          <a:p>
            <a:r>
              <a:rPr lang="en-US" altLang="ko-KR" dirty="0"/>
              <a:t>	[sys] SystemA = {</a:t>
            </a:r>
          </a:p>
          <a:p>
            <a:endParaRPr lang="en-US" altLang="ko-KR" dirty="0"/>
          </a:p>
          <a:p>
            <a:r>
              <a:rPr lang="en-US" altLang="ko-KR" dirty="0"/>
              <a:t>		[flow] _ = {}</a:t>
            </a:r>
          </a:p>
          <a:p>
            <a:r>
              <a:rPr lang="en-US" altLang="ko-KR" dirty="0"/>
              <a:t>		[flow] flow1 = {}</a:t>
            </a:r>
          </a:p>
          <a:p>
            <a:endParaRPr lang="en-US" altLang="ko-KR" dirty="0"/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$SystemA.Flow2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35E27-C219-B67F-F335-7863D53F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$</a:t>
            </a:r>
            <a:r>
              <a:rPr lang="en-US" altLang="ko-KR" dirty="0" err="1"/>
              <a:t>System.FlowXX</a:t>
            </a:r>
            <a:r>
              <a:rPr lang="en-US" altLang="ko-KR" dirty="0"/>
              <a:t> </a:t>
            </a:r>
            <a:r>
              <a:rPr lang="ko-KR" altLang="en-US" dirty="0"/>
              <a:t>여러 개의 내부 시스템 </a:t>
            </a:r>
            <a:r>
              <a:rPr lang="en-US" altLang="ko-KR" dirty="0"/>
              <a:t>Flow </a:t>
            </a:r>
            <a:r>
              <a:rPr lang="ko-KR" altLang="en-US" dirty="0"/>
              <a:t>들을</a:t>
            </a:r>
            <a:r>
              <a:rPr lang="en-US" altLang="ko-KR" dirty="0"/>
              <a:t> </a:t>
            </a:r>
            <a:r>
              <a:rPr lang="ko-KR" altLang="en-US" dirty="0"/>
              <a:t>생성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D7F0E-F18B-381A-8BA8-3F36D97AC210}"/>
              </a:ext>
            </a:extLst>
          </p:cNvPr>
          <p:cNvSpPr txBox="1"/>
          <p:nvPr/>
        </p:nvSpPr>
        <p:spPr>
          <a:xfrm>
            <a:off x="3619500" y="3543300"/>
            <a:ext cx="49815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[sys] “1.System”  = {</a:t>
            </a:r>
          </a:p>
          <a:p>
            <a:endParaRPr lang="en-US" altLang="ko-KR" dirty="0"/>
          </a:p>
          <a:p>
            <a:r>
              <a:rPr lang="en-US" altLang="ko-KR" dirty="0"/>
              <a:t>	[sys] SystemA = {</a:t>
            </a:r>
          </a:p>
          <a:p>
            <a:endParaRPr lang="en-US" altLang="ko-KR" dirty="0"/>
          </a:p>
          <a:p>
            <a:r>
              <a:rPr lang="en-US" altLang="ko-KR" dirty="0"/>
              <a:t>		[flow] _ = {}</a:t>
            </a:r>
          </a:p>
          <a:p>
            <a:r>
              <a:rPr lang="en-US" altLang="ko-KR" dirty="0"/>
              <a:t>		[flow] flow1 = {}</a:t>
            </a:r>
          </a:p>
          <a:p>
            <a:r>
              <a:rPr lang="en-US" altLang="ko-KR" dirty="0"/>
              <a:t>		[flow] flow2 = {}</a:t>
            </a:r>
          </a:p>
          <a:p>
            <a:endParaRPr lang="en-US" altLang="ko-KR" dirty="0"/>
          </a:p>
          <a:p>
            <a:r>
              <a:rPr lang="en-US" altLang="ko-KR" dirty="0"/>
              <a:t>		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25630</TotalTime>
  <Words>180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$SystemA.Flow1</vt:lpstr>
      <vt:lpstr>$SystemA.Flow2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567</cp:revision>
  <cp:lastPrinted>2022-02-14T05:59:14Z</cp:lastPrinted>
  <dcterms:created xsi:type="dcterms:W3CDTF">2021-12-21T01:04:53Z</dcterms:created>
  <dcterms:modified xsi:type="dcterms:W3CDTF">2022-11-02T14:11:21Z</dcterms:modified>
</cp:coreProperties>
</file>