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14" r:id="rId2"/>
    <p:sldId id="607" r:id="rId3"/>
    <p:sldId id="616" r:id="rId4"/>
    <p:sldId id="617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7402" autoAdjust="0"/>
  </p:normalViewPr>
  <p:slideViewPr>
    <p:cSldViewPr snapToGrid="0">
      <p:cViewPr varScale="1">
        <p:scale>
          <a:sx n="100" d="100"/>
          <a:sy n="10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18954" y="13668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18955" y="21462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214627" y="17118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1000821" y="14248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1000820" y="22043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1000819" y="17698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1C5ACD3-F921-C818-31D6-A9DD21BE7C10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rot="5400000" flipH="1" flipV="1">
            <a:off x="5630830" y="20269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28687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0AEA9EE-58FF-6E7E-AD9E-19FE3FC28C8B}"/>
              </a:ext>
            </a:extLst>
          </p:cNvPr>
          <p:cNvCxnSpPr>
            <a:cxnSpLocks/>
            <a:stCxn id="56" idx="2"/>
            <a:endCxn id="69" idx="2"/>
          </p:cNvCxnSpPr>
          <p:nvPr/>
        </p:nvCxnSpPr>
        <p:spPr>
          <a:xfrm rot="16200000" flipH="1">
            <a:off x="5097615" y="16167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28687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F1.R4~F1.R6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TXs</a:t>
            </a:r>
            <a:r>
              <a:rPr lang="en-US" altLang="ko-KR" sz="1800" dirty="0"/>
              <a:t>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25592</TotalTime>
  <Words>108</Words>
  <Application>Microsoft Office PowerPoint</Application>
  <PresentationFormat>와이드스크린</PresentationFormat>
  <Paragraphs>40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Office 테마</vt:lpstr>
      <vt:lpstr>DS Unit Test</vt:lpstr>
      <vt:lpstr>F1</vt:lpstr>
      <vt:lpstr>F2</vt:lpstr>
      <vt:lpstr>F3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556</cp:revision>
  <cp:lastPrinted>2022-02-14T05:59:14Z</cp:lastPrinted>
  <dcterms:created xsi:type="dcterms:W3CDTF">2021-12-21T01:04:53Z</dcterms:created>
  <dcterms:modified xsi:type="dcterms:W3CDTF">2022-11-02T13:38:02Z</dcterms:modified>
</cp:coreProperties>
</file>