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98" d="100"/>
          <a:sy n="98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362700" y="2173427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71975" y="2785268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934028" y="2122487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934028" y="4031316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371975" y="2785268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6010275" y="385907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362700" y="2173427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71975" y="2785268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934028" y="2122487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934028" y="4031316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4371975" y="4694097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999301" y="367269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6362700" y="4082256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103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621</cp:revision>
  <cp:lastPrinted>2022-02-14T05:59:14Z</cp:lastPrinted>
  <dcterms:created xsi:type="dcterms:W3CDTF">2021-12-21T01:04:53Z</dcterms:created>
  <dcterms:modified xsi:type="dcterms:W3CDTF">2022-11-02T15:11:00Z</dcterms:modified>
</cp:coreProperties>
</file>