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614" r:id="rId2"/>
    <p:sldId id="615" r:id="rId3"/>
    <p:sldId id="618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7402" autoAdjust="0"/>
  </p:normalViewPr>
  <p:slideViewPr>
    <p:cSldViewPr snapToGrid="0">
      <p:cViewPr>
        <p:scale>
          <a:sx n="50" d="100"/>
          <a:sy n="50" d="100"/>
        </p:scale>
        <p:origin x="273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43A42-AAE7-882A-D2E9-C393B01CBEF1}"/>
              </a:ext>
            </a:extLst>
          </p:cNvPr>
          <p:cNvSpPr txBox="1"/>
          <p:nvPr/>
        </p:nvSpPr>
        <p:spPr>
          <a:xfrm>
            <a:off x="3867150" y="4676775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 </a:t>
            </a:r>
            <a:r>
              <a:rPr lang="ko-KR" altLang="en-US" dirty="0"/>
              <a:t>행위는 원형 도형을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도형에 이름 없음</a:t>
            </a:r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033689" y="1948143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2818946" y="1948143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136775" y="2481359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4604203" y="1948142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922032" y="248135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389460" y="1948141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5707289" y="2481357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3472089" y="3938868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257346" y="3938868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042603" y="3938867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360432" y="447208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8827860" y="3938866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575175" y="4472084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145689" y="4472082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155746" y="3014573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725074D-36E0-7F2F-7A2B-F621B5BB2CA1}"/>
              </a:ext>
            </a:extLst>
          </p:cNvPr>
          <p:cNvSpPr/>
          <p:nvPr/>
        </p:nvSpPr>
        <p:spPr>
          <a:xfrm>
            <a:off x="11353800" y="71437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Func1</a:t>
            </a:r>
            <a:endParaRPr lang="ko-KR" altLang="en-US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85456C12-4CC4-16A1-CB67-9E14515D474F}"/>
              </a:ext>
            </a:extLst>
          </p:cNvPr>
          <p:cNvSpPr/>
          <p:nvPr/>
        </p:nvSpPr>
        <p:spPr>
          <a:xfrm>
            <a:off x="11353800" y="160734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F1BC9F-5976-3C48-308F-CBF6AAD1C0C8}"/>
              </a:ext>
            </a:extLst>
          </p:cNvPr>
          <p:cNvSpPr txBox="1"/>
          <p:nvPr/>
        </p:nvSpPr>
        <p:spPr>
          <a:xfrm>
            <a:off x="5707289" y="629613"/>
            <a:ext cx="2485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Real Safety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267575" y="3434043"/>
            <a:ext cx="2437946" cy="122368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72942" y="3757613"/>
            <a:ext cx="694633" cy="28827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48416" y="1962150"/>
            <a:ext cx="5724526" cy="3590925"/>
            <a:chOff x="848416" y="1962150"/>
            <a:chExt cx="5724526" cy="359092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2" cy="2770639"/>
              <a:chOff x="1314450" y="2476500"/>
              <a:chExt cx="4476751" cy="3303671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SysB</a:t>
                </a:r>
              </a:p>
              <a:p>
                <a:pPr algn="ctr"/>
                <a:r>
                  <a:rPr lang="en-US" altLang="ko-KR" dirty="0"/>
                  <a:t>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1721517" y="3971925"/>
                <a:ext cx="4069684" cy="18082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[SysB.Func1]</a:t>
                </a:r>
              </a:p>
              <a:p>
                <a:pPr algn="ctr"/>
                <a:r>
                  <a:rPr lang="en-US" altLang="ko-KR" sz="2000" dirty="0"/>
                  <a:t>SysB.Func2</a:t>
                </a:r>
                <a:endParaRPr lang="ko-KR" altLang="en-US" sz="2000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cxnSpLocks/>
                <a:stCxn id="11" idx="5"/>
                <a:endCxn id="12" idx="1"/>
              </p:cNvCxnSpPr>
              <p:nvPr/>
            </p:nvCxnSpPr>
            <p:spPr>
              <a:xfrm rot="5400000">
                <a:off x="2082206" y="3524813"/>
                <a:ext cx="947225" cy="47662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3B128A-0B21-0309-9B37-49B03908AB91}"/>
              </a:ext>
            </a:extLst>
          </p:cNvPr>
          <p:cNvSpPr txBox="1"/>
          <p:nvPr/>
        </p:nvSpPr>
        <p:spPr>
          <a:xfrm>
            <a:off x="5707289" y="629613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Call Safety</a:t>
            </a: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F5FB5C8C-5FE0-3210-B09B-4F8A898BE653}"/>
              </a:ext>
            </a:extLst>
          </p:cNvPr>
          <p:cNvSpPr/>
          <p:nvPr/>
        </p:nvSpPr>
        <p:spPr>
          <a:xfrm>
            <a:off x="9432256" y="504825"/>
            <a:ext cx="2009775" cy="135255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53417-B512-2F3F-01C0-DEAE46068D04}"/>
              </a:ext>
            </a:extLst>
          </p:cNvPr>
          <p:cNvSpPr txBox="1"/>
          <p:nvPr/>
        </p:nvSpPr>
        <p:spPr>
          <a:xfrm>
            <a:off x="9361498" y="2105025"/>
            <a:ext cx="18138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Copy Test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050917-C8EA-EFF7-3423-77E6839694E6}"/>
              </a:ext>
            </a:extLst>
          </p:cNvPr>
          <p:cNvSpPr txBox="1"/>
          <p:nvPr/>
        </p:nvSpPr>
        <p:spPr>
          <a:xfrm>
            <a:off x="7748169" y="5485031"/>
            <a:ext cx="4201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Call </a:t>
            </a:r>
            <a:r>
              <a:rPr lang="ko-KR" altLang="en-US" sz="3600" dirty="0">
                <a:solidFill>
                  <a:srgbClr val="FF0000"/>
                </a:solidFill>
              </a:rPr>
              <a:t>도 가능 해야함</a:t>
            </a:r>
            <a:endParaRPr lang="en-US" altLang="ko-KR" sz="3600" dirty="0">
              <a:solidFill>
                <a:srgbClr val="FF0000"/>
              </a:solidFill>
            </a:endParaRPr>
          </a:p>
          <a:p>
            <a:r>
              <a:rPr lang="ko-KR" altLang="en-US" sz="3600" dirty="0">
                <a:solidFill>
                  <a:srgbClr val="FF0000"/>
                </a:solidFill>
              </a:rPr>
              <a:t>아직 개발 중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25710</TotalTime>
  <Words>102</Words>
  <Application>Microsoft Office PowerPoint</Application>
  <PresentationFormat>와이드스크린</PresentationFormat>
  <Paragraphs>37</Paragraphs>
  <Slides>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신그래픽체</vt:lpstr>
      <vt:lpstr>현대하모니 M</vt:lpstr>
      <vt:lpstr>Arial</vt:lpstr>
      <vt:lpstr>Office 테마</vt:lpstr>
      <vt:lpstr>DS Unit Test</vt:lpstr>
      <vt:lpstr>$SystemA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655</cp:revision>
  <cp:lastPrinted>2022-02-14T05:59:14Z</cp:lastPrinted>
  <dcterms:created xsi:type="dcterms:W3CDTF">2021-12-21T01:04:53Z</dcterms:created>
  <dcterms:modified xsi:type="dcterms:W3CDTF">2022-11-03T14:28:10Z</dcterms:modified>
</cp:coreProperties>
</file>