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14" r:id="rId2"/>
    <p:sldId id="618" r:id="rId3"/>
    <p:sldId id="616" r:id="rId4"/>
    <p:sldId id="633" r:id="rId5"/>
    <p:sldId id="636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90942" autoAdjust="0"/>
  </p:normalViewPr>
  <p:slideViewPr>
    <p:cSldViewPr snapToGrid="0">
      <p:cViewPr varScale="1">
        <p:scale>
          <a:sx n="91" d="100"/>
          <a:sy n="91" d="100"/>
        </p:scale>
        <p:origin x="11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T7_CopySystem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"#101" = {</a:t>
            </a:r>
          </a:p>
          <a:p>
            <a:r>
              <a:rPr lang="en-US" altLang="ko-KR" dirty="0"/>
              <a:t>        "#101_newSys1".Func1 &gt; "#101_newSys1".Func2;</a:t>
            </a:r>
          </a:p>
          <a:p>
            <a:r>
              <a:rPr lang="en-US" altLang="ko-KR" dirty="0"/>
              <a:t>            "#101_newSys1".Func1; // island</a:t>
            </a:r>
          </a:p>
          <a:p>
            <a:r>
              <a:rPr lang="en-US" altLang="ko-KR" dirty="0"/>
              <a:t>            "#101_newSys1".Func2;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"#102" = {</a:t>
            </a:r>
          </a:p>
          <a:p>
            <a:r>
              <a:rPr lang="en-US" altLang="ko-KR" dirty="0"/>
              <a:t>        "#102_Copy1".Func1 &gt; "#102_Copy2".Func2;</a:t>
            </a:r>
          </a:p>
          <a:p>
            <a:r>
              <a:rPr lang="en-US" altLang="ko-KR" dirty="0"/>
              <a:t>            "#102_Copy2".Func2; // island</a:t>
            </a:r>
          </a:p>
          <a:p>
            <a:r>
              <a:rPr lang="en-US" altLang="ko-KR" dirty="0"/>
              <a:t>            "#102_Copy1".Func1;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"#103" = {</a:t>
            </a:r>
          </a:p>
          <a:p>
            <a:r>
              <a:rPr lang="en-US" altLang="ko-KR" dirty="0"/>
              <a:t>        "#103_SystemA1".Func1 &gt; "#103_SystemA5".Func1;</a:t>
            </a:r>
          </a:p>
          <a:p>
            <a:r>
              <a:rPr lang="en-US" altLang="ko-KR" dirty="0"/>
              <a:t>            "#103_SystemA1".Func1; // island</a:t>
            </a:r>
          </a:p>
          <a:p>
            <a:r>
              <a:rPr lang="en-US" altLang="ko-KR" dirty="0"/>
              <a:t>            "#103_SystemA5".Func1;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#101_newSys1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#102_Copy1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#102_Copy2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#103_SystemA4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#103_SystemA3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#103_SystemA5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3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70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newSys1</a:t>
            </a:r>
            <a:r>
              <a:rPr lang="en-US" altLang="ko-KR" dirty="0"/>
              <a:t>.</a:t>
            </a:r>
            <a:r>
              <a:rPr lang="en-US" altLang="ko-KR" sz="1800" dirty="0"/>
              <a:t> ADV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newSys1.RET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Shift</a:t>
            </a:r>
            <a:endParaRPr lang="en-US" altLang="ko-KR" dirty="0"/>
          </a:p>
          <a:p>
            <a:pPr algn="ctr"/>
            <a:r>
              <a:rPr lang="en-US" altLang="ko-KR" dirty="0"/>
              <a:t>[newSys1]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2829657" y="1978221"/>
            <a:ext cx="238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 System Name</a:t>
            </a:r>
          </a:p>
          <a:p>
            <a:r>
              <a:rPr lang="en-US" altLang="ko-KR" dirty="0"/>
              <a:t>[Copy System Name]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94892" y="1608889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Copy</a:t>
            </a:r>
            <a:r>
              <a:rPr lang="ko-KR" altLang="en-US" dirty="0"/>
              <a:t> 일반정의</a:t>
            </a:r>
          </a:p>
        </p:txBody>
      </p:sp>
    </p:spTree>
    <p:extLst>
      <p:ext uri="{BB962C8B-B14F-4D97-AF65-F5344CB8AC3E}">
        <p14:creationId xmlns:p14="http://schemas.microsoft.com/office/powerpoint/2010/main" val="220355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301855" y="2964864"/>
            <a:ext cx="1498002" cy="153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3374224" y="714145"/>
            <a:ext cx="1315101" cy="420791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ADV </a:t>
            </a:r>
          </a:p>
          <a:p>
            <a:pPr algn="ctr"/>
            <a:r>
              <a:rPr lang="en-US" altLang="ko-KR" sz="1100" dirty="0"/>
              <a:t>[Vp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</a:t>
            </a:r>
          </a:p>
          <a:p>
            <a:pPr algn="ctr"/>
            <a:r>
              <a:rPr lang="en-US" altLang="ko-KR" sz="1100" dirty="0"/>
              <a:t>[Vm ~ Sm]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325563"/>
          </a:xfrm>
        </p:spPr>
        <p:txBody>
          <a:bodyPr/>
          <a:lstStyle/>
          <a:p>
            <a:r>
              <a:rPr lang="en-US" altLang="ko-KR" sz="4400" dirty="0"/>
              <a:t>$Shift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460E3D9-4351-F2B4-2E89-EBE359E41548}"/>
              </a:ext>
            </a:extLst>
          </p:cNvPr>
          <p:cNvGrpSpPr/>
          <p:nvPr/>
        </p:nvGrpSpPr>
        <p:grpSpPr>
          <a:xfrm>
            <a:off x="553775" y="3475654"/>
            <a:ext cx="2748080" cy="2052457"/>
            <a:chOff x="838201" y="2852918"/>
            <a:chExt cx="2748080" cy="20524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4550B1-F30D-637F-56E8-4C2DFC9CB461}"/>
                </a:ext>
              </a:extLst>
            </p:cNvPr>
            <p:cNvSpPr/>
            <p:nvPr/>
          </p:nvSpPr>
          <p:spPr>
            <a:xfrm>
              <a:off x="838201" y="2852918"/>
              <a:ext cx="2748080" cy="2052457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Vm</a:t>
              </a:r>
              <a:endParaRPr lang="ko-KR" altLang="en-US" sz="1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3EB0F06-5241-EA34-5969-3147453EB651}"/>
                </a:ext>
              </a:extLst>
            </p:cNvPr>
            <p:cNvSpPr/>
            <p:nvPr/>
          </p:nvSpPr>
          <p:spPr>
            <a:xfrm>
              <a:off x="1314449" y="3428999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.+</a:t>
              </a:r>
              <a:endParaRPr lang="ko-KR" altLang="en-US" sz="11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1040E4-8A67-CE61-F6D6-DDA952CB31A7}"/>
                </a:ext>
              </a:extLst>
            </p:cNvPr>
            <p:cNvSpPr/>
            <p:nvPr/>
          </p:nvSpPr>
          <p:spPr>
            <a:xfrm>
              <a:off x="2791112" y="3313252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.-</a:t>
              </a:r>
              <a:endParaRPr lang="ko-KR" altLang="en-US" sz="11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82B669A-275A-E2A7-3DA1-ED1E66D58631}"/>
                </a:ext>
              </a:extLst>
            </p:cNvPr>
            <p:cNvSpPr/>
            <p:nvPr/>
          </p:nvSpPr>
          <p:spPr>
            <a:xfrm>
              <a:off x="2282974" y="3966583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.-</a:t>
              </a:r>
              <a:endParaRPr lang="ko-KR" altLang="en-US" sz="1100" dirty="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E5F4977-B3E3-8B2F-93E8-21809F1ECD54}"/>
                </a:ext>
              </a:extLst>
            </p:cNvPr>
            <p:cNvCxnSpPr>
              <a:cxnSpLocks/>
              <a:stCxn id="14" idx="6"/>
              <a:endCxn id="20" idx="2"/>
            </p:cNvCxnSpPr>
            <p:nvPr/>
          </p:nvCxnSpPr>
          <p:spPr>
            <a:xfrm flipV="1">
              <a:off x="1774836" y="3737115"/>
              <a:ext cx="1016276" cy="115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1A7B8FA6-B752-62A0-D467-040CDC49EB74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ExDevice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589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$Ex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057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25711</TotalTime>
  <Words>656</Words>
  <Application>Microsoft Office PowerPoint</Application>
  <PresentationFormat>와이드스크린</PresentationFormat>
  <Paragraphs>135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신그래픽체</vt:lpstr>
      <vt:lpstr>현대하모니 M</vt:lpstr>
      <vt:lpstr>Arial</vt:lpstr>
      <vt:lpstr>Office 테마</vt:lpstr>
      <vt:lpstr>DS Unit Test</vt:lpstr>
      <vt:lpstr>#101</vt:lpstr>
      <vt:lpstr>$SystemA</vt:lpstr>
      <vt:lpstr>$Shift</vt:lpstr>
      <vt:lpstr>$Ex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642</cp:revision>
  <cp:lastPrinted>2022-02-14T05:59:14Z</cp:lastPrinted>
  <dcterms:created xsi:type="dcterms:W3CDTF">2021-12-21T01:04:53Z</dcterms:created>
  <dcterms:modified xsi:type="dcterms:W3CDTF">2022-11-09T11:05:10Z</dcterms:modified>
</cp:coreProperties>
</file>