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B16718-5E05-07DE-5591-9224C5E2C554}"/>
              </a:ext>
            </a:extLst>
          </p:cNvPr>
          <p:cNvSpPr/>
          <p:nvPr/>
        </p:nvSpPr>
        <p:spPr>
          <a:xfrm>
            <a:off x="6451506" y="1580854"/>
            <a:ext cx="758778" cy="49916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PinB</a:t>
            </a:r>
            <a:r>
              <a:rPr lang="en-US" altLang="ko-KR" sz="1050" dirty="0"/>
              <a:t> $ADV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88388D-93E7-ABC6-9690-84190C487FB8}"/>
              </a:ext>
            </a:extLst>
          </p:cNvPr>
          <p:cNvCxnSpPr>
            <a:stCxn id="22" idx="4"/>
            <a:endCxn id="30" idx="1"/>
          </p:cNvCxnSpPr>
          <p:nvPr/>
        </p:nvCxnSpPr>
        <p:spPr>
          <a:xfrm rot="16200000" flipH="1">
            <a:off x="7384890" y="1526020"/>
            <a:ext cx="1067955" cy="217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38303</TotalTime>
  <Words>1133</Words>
  <Application>Microsoft Office PowerPoint</Application>
  <PresentationFormat>와이드스크린</PresentationFormat>
  <Paragraphs>385</Paragraphs>
  <Slides>29</Slides>
  <Notes>1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1043</cp:revision>
  <cp:lastPrinted>2022-02-14T05:59:14Z</cp:lastPrinted>
  <dcterms:created xsi:type="dcterms:W3CDTF">2021-12-21T01:04:53Z</dcterms:created>
  <dcterms:modified xsi:type="dcterms:W3CDTF">2023-09-01T05:18:53Z</dcterms:modified>
</cp:coreProperties>
</file>