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06F2-24BA-0FC3-B75B-25B2E0DF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F1089-3D78-0C3C-BE02-59F47832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47AD-806E-F829-E019-76CA2CC9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B04C6-FD79-4D90-8DED-048833A7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961AF-D942-83F4-C55B-EB41B3D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85E2-ABD0-2CC2-CA57-9396A857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568A9-9B30-0EF0-AE48-748F7DDFB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A6E84-C26A-F82A-C2C5-22BF37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AEB0-9301-0954-0B53-1F71FB72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FCE74-8623-4831-4439-B70D181E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93056-A7FB-7C2B-F96E-01B1164C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572D-6393-D074-6F59-96B53B36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8BF0-F6C5-ECB8-BC97-24C6025C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38C2D-9A7C-7063-057B-B4B2F0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821E-E766-046F-404C-F9E38AB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94A5-FC07-8FD2-DD79-113CF3A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D3A92-CB3A-87A5-4EC5-A72552F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2E809-DCCA-1BB6-4DBA-009FDF6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49788-53BA-E35A-493A-92479A1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1D6A5-D191-E342-515F-E13CF5D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B0A6-C268-1E1D-4ECD-EE12062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96E61-3ADC-4BCE-134A-0835E0F0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4A581-8431-220D-211A-2D6AB50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6525-C86C-ED20-EC19-2777053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4511-9005-A4AD-0215-8F1A855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A310-EA77-33BE-F09C-7A587D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90150-A08D-C730-E76C-E87F71DC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42DC4-9BCC-AE54-BC75-9B1E3D51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EBB6-0AC7-F597-8CEE-E389BE0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35AE3-726D-CDF4-EDAD-6560F30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48516-53DA-BF03-C924-DA72C756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B270-3CEA-92F8-DE81-419D923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C79E0-8848-0F49-3604-467EE5B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3D6D2-F78C-C99D-9C78-161991C0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B8C85-2C51-09C0-373C-0AC779A2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5AA11-6765-588F-5B22-9E312DDE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15C62F-74EC-419C-122E-E8A24B5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B72DF-D933-3297-D43E-BF45064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C50C2-EDC3-3D5F-A47A-54B8D6F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5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F1C-E17B-4953-B5DB-E833D19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65B2D-5D1B-AA11-35A1-E364D84F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C036F-B10A-CB02-2C7F-96CF401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C1F54-53DE-AEA3-5C28-36FBE79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92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7338-BE68-2443-D79C-38E205C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D3A09-DBFF-838D-78CB-9E1ECBB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19EA6-CFD4-ADE5-3B4C-B9EBD121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0E9B-187E-CEA7-2BE8-6D0E66E7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415A-814B-13C6-FAE0-F82E9B9F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AD497-A59A-A519-0701-AF6FB8A3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E0C7B-8DAD-7D97-78EA-010A4978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ABF6-0659-7471-7F33-ADFEC15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E2FD7-A566-BB9B-1C95-F1E5A22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1490-1772-0747-73EF-60A3B90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E1FF9-C065-D4F5-6B65-49607FCEA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60A24-1E18-7E93-BAE3-E45C01AD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B479-8C35-378B-0DFF-EA937BC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BD42F-4DBC-3BA4-ED0B-8737EA8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3E5F-C605-F2F0-6D3E-E39E0318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56719-2202-9971-4520-70C78D85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FE1E-AA71-336E-6405-A1E792FD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C4E6D-CF6E-6BD9-B351-365AF4FB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4DAC-8C3A-4BE7-9B5C-765676DEE782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2686F-F79E-7BE4-1100-399953AA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673E-B759-04D1-09D8-088FF9A8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7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2BBB-EEFC-BC86-22E6-67C9022CE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BA3BC-F563-356B-C493-1BCF56B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7149A3-ACF1-DD05-B76B-9EA687B68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7" y="713551"/>
            <a:ext cx="9334300" cy="6144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B1B6B-996A-048A-1BF6-1404BD80597D}"/>
              </a:ext>
            </a:extLst>
          </p:cNvPr>
          <p:cNvSpPr txBox="1"/>
          <p:nvPr/>
        </p:nvSpPr>
        <p:spPr>
          <a:xfrm>
            <a:off x="0" y="0"/>
            <a:ext cx="784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수정 사항 있을 시</a:t>
            </a:r>
            <a:r>
              <a:rPr lang="en-US" altLang="ko-KR" dirty="0"/>
              <a:t>, </a:t>
            </a:r>
            <a:r>
              <a:rPr lang="en-US" altLang="ko-KR" dirty="0" err="1"/>
              <a:t>DsDotNet</a:t>
            </a:r>
            <a:r>
              <a:rPr lang="en-US" altLang="ko-KR" dirty="0"/>
              <a:t>/</a:t>
            </a:r>
            <a:r>
              <a:rPr lang="en-US" altLang="ko-KR" dirty="0" err="1"/>
              <a:t>src</a:t>
            </a:r>
            <a:r>
              <a:rPr lang="en-US" altLang="ko-KR" dirty="0"/>
              <a:t>/Doc/Hierachies.pptx </a:t>
            </a:r>
            <a:r>
              <a:rPr lang="ko-KR" altLang="en-US" dirty="0"/>
              <a:t>파일을 수정할 것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15</cp:revision>
  <dcterms:created xsi:type="dcterms:W3CDTF">2023-01-08T04:47:44Z</dcterms:created>
  <dcterms:modified xsi:type="dcterms:W3CDTF">2023-01-17T00:31:31Z</dcterms:modified>
</cp:coreProperties>
</file>