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DA5D-79B8-4DA6-5FCB-E0D5F21A8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9F21E-4E8C-E884-CA81-609AAF7C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ED968-32F9-FD57-506B-624E4328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EC2B0-4438-9EB5-DD15-0662EDB9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22B88-B32F-CD55-A62C-1E9BFE6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88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38877-56C9-8399-F35A-FB11C0D2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3560F7-30B9-2D84-E51E-D167CA079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87AE3-C360-C66C-01C9-4F13FECC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28FB2-F222-388E-D3A6-D0C54200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CAADD-AE83-1842-DACE-784F1812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46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00BDF33-092A-2DEB-D696-A4BA34954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9412B-A0E8-150F-C21D-C3C07DDA6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45F90-9A48-D215-12FB-77735FB1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8FE1A-AF7D-34E4-F86E-F04E4E48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93795-B59F-6811-84B2-BD32DF4E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94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1A0C78-E4D5-CBB6-F55B-D4E04E0CA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FA482-73CA-DC3B-D90E-17919EB82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F689C-8EC1-4E2D-3E88-6D0264886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6ACF6-59BB-3408-4406-C1942384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A26A4-E59A-97D5-4D76-8E299035F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77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DDF3-A677-85E7-56D1-F9002BBC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2855A-2D19-580A-075A-E1F490EF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7C73A-F8AF-E09D-A149-313A95BD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4DEC1D-8F36-ABAC-CBE0-77AEE328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152E9-9468-8B35-8ECB-4F6C0D6B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87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B76D9-6A9D-2E1F-B885-1DD53A4C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787B9-9C7A-BA0B-1738-7A1A81B882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6B394-7CB7-46B0-F97D-3952A348D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D1E74C-445D-B913-0C7B-DCF67649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24C849-5205-7FD4-19BE-ABD24170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C37E2F-E1C3-1DE5-D06A-B9ACCC436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20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22EC4-56B3-0C47-3E46-3C539BB8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F24C6-721A-ADA6-2EEB-6FE44E4F3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C0C7-C13B-5102-1756-30688A1C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49BDEF-3B63-9254-20DB-5AFFBD5D1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2A4EF9-938A-235F-12C8-53A3EB0D4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205515-DC3D-9E31-2CD0-07B6A38D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73BE6-E88C-7371-091B-43A69747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D8D76A-2099-C449-3432-9439B204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5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9A8B0-405A-8A68-1C45-0A361D0B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B3EDC-27E4-718D-D160-A491BA13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EAADD8-1FAE-6F0D-FDB8-6784E784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4430E2-4F32-58F1-ED7C-94395520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91E113-3177-8CA5-5EE6-9023CA36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EEC599-CDF6-4E5E-7471-F75C6E3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68A4A-A9E5-8254-0874-8D07C7B2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1243E-5657-7369-F5D1-B31E88D2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6819B1-17C2-3BB0-FF3B-03B575B1B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CA6933-8FD1-1CB0-3AC4-0B2AFC377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FA2432-E847-0C0A-7A71-7DACEF70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D56F4-7A6E-FA22-0474-DBDFC6F9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B116A-50F0-E140-E133-C46B9F09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53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2016-764D-111D-AF67-F24C12D4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225899-5F8A-6379-ACBC-051C93F58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1686AB-F9E0-9032-2551-47B9D3E0F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522F7-95DB-9301-C8A8-A04C93B5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0AB5C7-93C7-0826-F191-8E8FCD9A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DA570-4D87-1DCF-971C-8BC403ADA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3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64EB79-0862-17F1-B688-611ACF24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E42F3F-4C77-19A1-FB8F-0F326EBE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2E00B0-EF81-743B-F1A3-8419B8707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A915-24FB-4C3E-9AA1-3FBC6D748A98}" type="datetimeFigureOut">
              <a:rPr lang="ko-KR" altLang="en-US" smtClean="0"/>
              <a:t>2023-01-11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5762FA-7528-AB75-B9AE-BCBBE350F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C071CE-751F-6189-7973-81334D8AC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F498E-0EC3-4F01-8BC9-B46AC3D3FE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14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5A6D8-E47F-5ECE-E4EB-A8C96684AD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functions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63ACE-03CB-F908-4CDA-90E3069E1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3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2058D-AFE0-03ED-33A0-3B26185E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LT, GT, LE, … </a:t>
            </a:r>
            <a:r>
              <a:rPr lang="ko-KR" altLang="en-US" dirty="0"/>
              <a:t>입력은 </a:t>
            </a:r>
            <a:r>
              <a:rPr lang="en-US" altLang="ko-KR" dirty="0"/>
              <a:t>8</a:t>
            </a:r>
            <a:r>
              <a:rPr lang="ko-KR" altLang="en-US" dirty="0"/>
              <a:t>개까지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5CFE3A-A7BF-7F17-D5BC-91E547CB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09" y="2281335"/>
            <a:ext cx="5245169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0A12E6-030C-32BD-C17A-F07CB36AA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823" y="2117903"/>
            <a:ext cx="5545941" cy="40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0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13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XGI functions</vt:lpstr>
      <vt:lpstr>LT, GT, LE, … 입력은 8개까지…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XGI functions</dc:title>
  <dc:creator>곽 종근</dc:creator>
  <cp:lastModifiedBy>곽 종근</cp:lastModifiedBy>
  <cp:revision>1</cp:revision>
  <dcterms:created xsi:type="dcterms:W3CDTF">2023-01-11T02:41:47Z</dcterms:created>
  <dcterms:modified xsi:type="dcterms:W3CDTF">2023-01-11T06:06:23Z</dcterms:modified>
</cp:coreProperties>
</file>