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230" r:id="rId1"/>
  </p:sldMasterIdLst>
  <p:notesMasterIdLst>
    <p:notesMasterId r:id="rId6"/>
  </p:notesMasterIdLst>
  <p:sldIdLst>
    <p:sldId id="323" r:id="rId2"/>
    <p:sldId id="330" r:id="rId3"/>
    <p:sldId id="331" r:id="rId4"/>
    <p:sldId id="32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4" autoAdjust="0"/>
    <p:restoredTop sz="72611" autoAdjust="0"/>
  </p:normalViewPr>
  <p:slideViewPr>
    <p:cSldViewPr snapToGrid="0">
      <p:cViewPr varScale="1">
        <p:scale>
          <a:sx n="97" d="100"/>
          <a:sy n="97" d="100"/>
        </p:scale>
        <p:origin x="2067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곽 종근" userId="589d0afa-36c8-44e9-ba0c-6c915095c2eb" providerId="ADAL" clId="{041B6390-59C5-4C48-9200-C30ACA13D1FC}"/>
    <pc:docChg chg="undo custSel modSld">
      <pc:chgData name="곽 종근" userId="589d0afa-36c8-44e9-ba0c-6c915095c2eb" providerId="ADAL" clId="{041B6390-59C5-4C48-9200-C30ACA13D1FC}" dt="2024-03-29T03:45:39.553" v="2"/>
      <pc:docMkLst>
        <pc:docMk/>
      </pc:docMkLst>
      <pc:sldChg chg="addSp delSp mod modNotesTx">
        <pc:chgData name="곽 종근" userId="589d0afa-36c8-44e9-ba0c-6c915095c2eb" providerId="ADAL" clId="{041B6390-59C5-4C48-9200-C30ACA13D1FC}" dt="2024-03-29T03:45:39.553" v="2"/>
        <pc:sldMkLst>
          <pc:docMk/>
          <pc:sldMk cId="26344884" sldId="323"/>
        </pc:sldMkLst>
        <pc:spChg chg="add del">
          <ac:chgData name="곽 종근" userId="589d0afa-36c8-44e9-ba0c-6c915095c2eb" providerId="ADAL" clId="{041B6390-59C5-4C48-9200-C30ACA13D1FC}" dt="2024-03-29T03:45:38.419" v="1" actId="22"/>
          <ac:spMkLst>
            <pc:docMk/>
            <pc:sldMk cId="26344884" sldId="323"/>
            <ac:spMk id="6" creationId="{15AE76F4-9558-6B0B-4BC2-16E4CC53940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43443-EB63-487F-AC65-13D7641BAE94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906E0-84A9-459F-BA46-E777E69A56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45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altLang="ko-KR" dirty="0">
                <a:effectLst/>
              </a:rPr>
              <a:t>[sys] </a:t>
            </a:r>
            <a:r>
              <a:rPr lang="en-US" altLang="ko-KR" dirty="0" err="1">
                <a:effectLst/>
              </a:rPr>
              <a:t>ClampSystem</a:t>
            </a:r>
            <a:r>
              <a:rPr lang="en-US" altLang="ko-KR" dirty="0">
                <a:effectLst/>
              </a:rPr>
              <a:t> = {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[device file="./</a:t>
            </a:r>
            <a:r>
              <a:rPr lang="en-US" altLang="ko-KR" dirty="0" err="1">
                <a:effectLst/>
              </a:rPr>
              <a:t>dsLib</a:t>
            </a:r>
            <a:r>
              <a:rPr lang="en-US" altLang="ko-KR" dirty="0">
                <a:effectLst/>
              </a:rPr>
              <a:t>/Cylinder/DoubleCylinder.ds"] Clamp1;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[device file="./</a:t>
            </a:r>
            <a:r>
              <a:rPr lang="en-US" altLang="ko-KR" dirty="0" err="1">
                <a:effectLst/>
              </a:rPr>
              <a:t>dsLib</a:t>
            </a:r>
            <a:r>
              <a:rPr lang="en-US" altLang="ko-KR" dirty="0">
                <a:effectLst/>
              </a:rPr>
              <a:t>/Cylinder/DoubleCylinder.ds"] Clamp2;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[device file="./</a:t>
            </a:r>
            <a:r>
              <a:rPr lang="en-US" altLang="ko-KR" dirty="0" err="1">
                <a:effectLst/>
              </a:rPr>
              <a:t>dsLib</a:t>
            </a:r>
            <a:r>
              <a:rPr lang="en-US" altLang="ko-KR" dirty="0">
                <a:effectLst/>
              </a:rPr>
              <a:t>/Cylinder/DoubleCylinder.ds"] Clamp3;</a:t>
            </a:r>
            <a:br>
              <a:rPr lang="en-US" altLang="ko-KR" dirty="0">
                <a:effectLst/>
              </a:rPr>
            </a:br>
            <a:r>
              <a:rPr lang="en-US" altLang="ko-KR" dirty="0">
                <a:effectLst/>
              </a:rPr>
              <a:t>[device file="./</a:t>
            </a:r>
            <a:r>
              <a:rPr lang="en-US" altLang="ko-KR" dirty="0" err="1">
                <a:effectLst/>
              </a:rPr>
              <a:t>dsLib</a:t>
            </a:r>
            <a:r>
              <a:rPr lang="en-US" altLang="ko-KR" dirty="0">
                <a:effectLst/>
              </a:rPr>
              <a:t>/Cylinder/DoubleCylinder.ds"] Clamp4;</a:t>
            </a:r>
          </a:p>
          <a:p>
            <a:pPr rtl="0"/>
            <a:r>
              <a:rPr lang="en-US" altLang="ko-KR" dirty="0"/>
              <a:t> </a:t>
            </a:r>
          </a:p>
          <a:p>
            <a:pPr rtl="0"/>
            <a:r>
              <a:rPr lang="en-US" altLang="ko-KR" dirty="0"/>
              <a:t>[flow] </a:t>
            </a:r>
            <a:r>
              <a:rPr lang="en-US" altLang="ko-KR" dirty="0" err="1"/>
              <a:t>ClampOperation</a:t>
            </a:r>
            <a:r>
              <a:rPr lang="en-US" altLang="ko-KR" dirty="0"/>
              <a:t> = {</a:t>
            </a:r>
            <a:br>
              <a:rPr lang="en-US" altLang="ko-KR" dirty="0"/>
            </a:br>
            <a:r>
              <a:rPr lang="en-US" altLang="ko-KR" dirty="0"/>
              <a:t>  Operation =&gt; </a:t>
            </a:r>
            <a:r>
              <a:rPr lang="en-US" altLang="ko-KR" dirty="0" err="1"/>
              <a:t>AdvanceClamps</a:t>
            </a:r>
            <a:r>
              <a:rPr lang="en-US" altLang="ko-KR" dirty="0"/>
              <a:t> =&gt; </a:t>
            </a:r>
            <a:r>
              <a:rPr lang="en-US" altLang="ko-KR" dirty="0" err="1"/>
              <a:t>RetractClamps</a:t>
            </a:r>
            <a:r>
              <a:rPr lang="en-US" altLang="ko-KR" dirty="0"/>
              <a:t> =&gt; Operation;</a:t>
            </a:r>
            <a:br>
              <a:rPr lang="en-US" altLang="ko-KR" dirty="0"/>
            </a:br>
            <a:r>
              <a:rPr lang="en-US" altLang="ko-KR" dirty="0"/>
              <a:t>  Operation = {</a:t>
            </a:r>
            <a:br>
              <a:rPr lang="en-US" altLang="ko-KR" dirty="0"/>
            </a:br>
            <a:r>
              <a:rPr lang="en-US" altLang="ko-KR" dirty="0"/>
              <a:t>   Clamp1_ADV &gt; Clamp2_ADV &gt; Clamp3_ADV &gt; Clamp4_ADV &gt; </a:t>
            </a:r>
            <a:r>
              <a:rPr lang="en-US" altLang="ko-KR" dirty="0" err="1"/>
              <a:t>AllClamps_RET</a:t>
            </a:r>
            <a:r>
              <a:rPr lang="en-US" altLang="ko-KR" dirty="0"/>
              <a:t>;</a:t>
            </a:r>
            <a:br>
              <a:rPr lang="en-US" altLang="ko-KR" dirty="0"/>
            </a:br>
            <a:r>
              <a:rPr lang="en-US" altLang="ko-KR" dirty="0"/>
              <a:t>  }</a:t>
            </a:r>
            <a:br>
              <a:rPr lang="en-US" altLang="ko-KR" dirty="0"/>
            </a:br>
            <a:r>
              <a:rPr lang="en-US" altLang="ko-KR" dirty="0"/>
              <a:t>}</a:t>
            </a:r>
            <a:br>
              <a:rPr lang="en-US" altLang="ko-KR" dirty="0"/>
            </a:br>
            <a:r>
              <a:rPr lang="en-US" altLang="ko-KR" dirty="0"/>
              <a:t>[jobs] = {</a:t>
            </a:r>
            <a:br>
              <a:rPr lang="en-US" altLang="ko-KR" dirty="0"/>
            </a:br>
            <a:r>
              <a:rPr lang="en-US" altLang="ko-KR" dirty="0"/>
              <a:t>  Clamp1_ADV = { Clamp1.ADV(_, _); }</a:t>
            </a:r>
            <a:br>
              <a:rPr lang="en-US" altLang="ko-KR" dirty="0"/>
            </a:br>
            <a:r>
              <a:rPr lang="en-US" altLang="ko-KR" dirty="0"/>
              <a:t>  Clamp2_ADV = { Clamp2.ADV(_, _); }</a:t>
            </a:r>
            <a:br>
              <a:rPr lang="en-US" altLang="ko-KR" dirty="0"/>
            </a:br>
            <a:r>
              <a:rPr lang="en-US" altLang="ko-KR" dirty="0"/>
              <a:t>  Clamp3_ADV = { Clamp3.ADV(_, _); }</a:t>
            </a:r>
            <a:br>
              <a:rPr lang="en-US" altLang="ko-KR" dirty="0"/>
            </a:br>
            <a:r>
              <a:rPr lang="en-US" altLang="ko-KR" dirty="0"/>
              <a:t>  Clamp4_ADV = { Clamp4.ADV(_, _); }</a:t>
            </a:r>
            <a:br>
              <a:rPr lang="en-US" altLang="ko-KR" dirty="0"/>
            </a:br>
            <a:r>
              <a:rPr lang="en-US" altLang="ko-KR" dirty="0"/>
              <a:t>  </a:t>
            </a:r>
            <a:r>
              <a:rPr lang="en-US" altLang="ko-KR" dirty="0" err="1"/>
              <a:t>AllClamps_RET</a:t>
            </a:r>
            <a:r>
              <a:rPr lang="en-US" altLang="ko-KR"/>
              <a:t> = {</a:t>
            </a:r>
            <a:br>
              <a:rPr lang="en-US" altLang="ko-KR"/>
            </a:br>
            <a:r>
              <a:rPr lang="en-US" altLang="ko-KR"/>
              <a:t>   Clamp1.RET(_, _);</a:t>
            </a:r>
            <a:br>
              <a:rPr lang="en-US" altLang="ko-KR"/>
            </a:br>
            <a:r>
              <a:rPr lang="en-US" altLang="ko-KR"/>
              <a:t>   Clamp2.RET(_, _);</a:t>
            </a:r>
            <a:br>
              <a:rPr lang="en-US" altLang="ko-KR"/>
            </a:br>
            <a:r>
              <a:rPr lang="en-US" altLang="ko-KR"/>
              <a:t>   Clamp3.RET(_, _);</a:t>
            </a:r>
            <a:br>
              <a:rPr lang="en-US" altLang="ko-KR"/>
            </a:br>
            <a:r>
              <a:rPr lang="en-US" altLang="ko-KR"/>
              <a:t>   Clamp4.RET(_, _);</a:t>
            </a:r>
            <a:br>
              <a:rPr lang="en-US" altLang="ko-KR"/>
            </a:br>
            <a:r>
              <a:rPr lang="en-US" altLang="ko-KR"/>
              <a:t>  }</a:t>
            </a:r>
            <a:br>
              <a:rPr lang="en-US" altLang="ko-KR"/>
            </a:br>
            <a:r>
              <a:rPr lang="en-US" altLang="ko-KR"/>
              <a:t>}</a:t>
            </a:r>
            <a:br>
              <a:rPr lang="en-US" altLang="ko-KR"/>
            </a:br>
            <a:r>
              <a:rPr lang="en-US" altLang="ko-KR"/>
              <a:t>}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906E0-84A9-459F-BA46-E777E69A568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02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835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74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9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45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41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41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131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809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665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F9D8-A928-4C8D-BB56-BB5F45E2F5C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5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D16F9D8-A928-4C8D-BB56-BB5F45E2F5CD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5736426-9B9A-4169-B03B-9CAAB27AB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2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5231" r:id="rId1"/>
    <p:sldLayoutId id="2147485236" r:id="rId2"/>
    <p:sldLayoutId id="2147485232" r:id="rId3"/>
    <p:sldLayoutId id="2147485233" r:id="rId4"/>
    <p:sldLayoutId id="2147485234" r:id="rId5"/>
    <p:sldLayoutId id="2147485235" r:id="rId6"/>
    <p:sldLayoutId id="2147485237" r:id="rId7"/>
    <p:sldLayoutId id="2147485238" r:id="rId8"/>
    <p:sldLayoutId id="2147485239" r:id="rId9"/>
    <p:sldLayoutId id="2147485240" r:id="rId10"/>
    <p:sldLayoutId id="214748524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5F9D3B-DB76-AE46-7ABD-DAAA7DCBD2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r="10666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B13A0DD-6564-4204-F4D5-B8C74E4776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3E4086-6292-17A8-2E88-1545B7A72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Dualsoft </a:t>
            </a:r>
          </a:p>
          <a:p>
            <a:r>
              <a:rPr lang="en-US" altLang="ko-KR" dirty="0"/>
              <a:t>2024.03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15640D-76D4-6703-63FB-6BBA7FE40F0C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 Device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5CD23C3-A055-3F62-6AB5-328C99F85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84810"/>
              </p:ext>
            </p:extLst>
          </p:nvPr>
        </p:nvGraphicFramePr>
        <p:xfrm>
          <a:off x="254000" y="762000"/>
          <a:ext cx="11684000" cy="127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3">
                  <a:extLst>
                    <a:ext uri="{9D8B030D-6E8A-4147-A177-3AD203B41FA5}">
                      <a16:colId xmlns:a16="http://schemas.microsoft.com/office/drawing/2014/main" val="4114828071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3441414923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2531131489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1788160370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3805160646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2231909677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Case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DataType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Input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Output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Func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73531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057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561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D3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9EBE47-305F-BE2C-BF8C-812C8EF4E59F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 Utils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AFEEEE3-31C7-2848-E109-F0352094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19064"/>
              </p:ext>
            </p:extLst>
          </p:nvPr>
        </p:nvGraphicFramePr>
        <p:xfrm>
          <a:off x="254000" y="762000"/>
          <a:ext cx="11684000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333">
                  <a:extLst>
                    <a:ext uri="{9D8B030D-6E8A-4147-A177-3AD203B41FA5}">
                      <a16:colId xmlns:a16="http://schemas.microsoft.com/office/drawing/2014/main" val="1536401789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68883935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1993874796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2406302799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732196124"/>
                    </a:ext>
                  </a:extLst>
                </a:gridCol>
                <a:gridCol w="1947333">
                  <a:extLst>
                    <a:ext uri="{9D8B030D-6E8A-4147-A177-3AD203B41FA5}">
                      <a16:colId xmlns:a16="http://schemas.microsoft.com/office/drawing/2014/main" val="3001267999"/>
                    </a:ext>
                  </a:extLst>
                </a:gridCol>
              </a:tblGrid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Case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DataType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Input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Output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Func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424938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자동셀렉트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AutoSelect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%MX1000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166766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수동셀렉트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ManualSelect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%MX1001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71135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운전푸쉬버튼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DrivePushBtn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%MX1002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118685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정지푸쉬버튼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PausePushBtn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%MX1003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93213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해지푸쉬버튼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ClearPushBtn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%MX1004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08404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비상푸쉬버튼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EmergencyBtn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%MX1005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656418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065160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자동모드램프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AutoModeLamp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%MX1006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731412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수동모드램프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ManualModeLamp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%MX1007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711031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대기모드램프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IdleModeLamp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%MX1008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44759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이상모드램프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ErrorLamp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%MX1009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922351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원위치중램프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OriginStateLamp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%MX1010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354494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준비모드램프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ReadyStateLamp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%MX1011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30102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운전모드램프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DriveLamp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%MX1012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5157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538455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19694"/>
                  </a:ext>
                </a:extLst>
              </a:tr>
              <a:tr h="296333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432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264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8C770-7B5A-190F-924B-41A67C9AA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6F1049-6F3D-F89F-BEF1-308868E13C20}"/>
              </a:ext>
            </a:extLst>
          </p:cNvPr>
          <p:cNvSpPr/>
          <p:nvPr/>
        </p:nvSpPr>
        <p:spPr>
          <a:xfrm>
            <a:off x="3129845" y="2074333"/>
            <a:ext cx="1397000" cy="508000"/>
          </a:xfrm>
          <a:prstGeom prst="rect">
            <a:avLst/>
          </a:prstGeom>
          <a:solidFill>
            <a:srgbClr val="538D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/>
              <a:t>Work</a:t>
            </a:r>
            <a:br>
              <a:rPr lang="en-US" altLang="ko-KR" sz="800"/>
            </a:br>
            <a:r>
              <a:rPr lang="en-US" altLang="ko-KR" sz="800"/>
              <a:t>1</a:t>
            </a:r>
            <a:endParaRPr lang="ko-KR" altLang="en-US" sz="80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F37FF8F-4221-9FBC-7EC5-68E6C8612D50}"/>
              </a:ext>
            </a:extLst>
          </p:cNvPr>
          <p:cNvSpPr/>
          <p:nvPr/>
        </p:nvSpPr>
        <p:spPr>
          <a:xfrm>
            <a:off x="8218664" y="2071511"/>
            <a:ext cx="1397000" cy="508000"/>
          </a:xfrm>
          <a:prstGeom prst="rect">
            <a:avLst/>
          </a:prstGeom>
          <a:solidFill>
            <a:srgbClr val="538D9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/>
              <a:t>Work</a:t>
            </a:r>
            <a:br>
              <a:rPr lang="en-US" altLang="ko-KR" sz="800"/>
            </a:br>
            <a:r>
              <a:rPr lang="en-US" altLang="ko-KR" sz="800"/>
              <a:t>33</a:t>
            </a:r>
            <a:endParaRPr lang="ko-KR" altLang="en-US" sz="800"/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CDD185D8-C3D9-F179-D76A-1472DF0EB2CF}"/>
              </a:ext>
            </a:extLst>
          </p:cNvPr>
          <p:cNvCxnSpPr>
            <a:cxnSpLocks/>
            <a:stCxn id="3" idx="3"/>
            <a:endCxn id="69" idx="1"/>
          </p:cNvCxnSpPr>
          <p:nvPr/>
        </p:nvCxnSpPr>
        <p:spPr>
          <a:xfrm flipV="1">
            <a:off x="4526845" y="2325511"/>
            <a:ext cx="3691819" cy="2822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7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618</TotalTime>
  <Words>323</Words>
  <Application>Microsoft Office PowerPoint</Application>
  <PresentationFormat>와이드스크린</PresentationFormat>
  <Paragraphs>90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Aptos</vt:lpstr>
      <vt:lpstr>Aptos Display</vt:lpstr>
      <vt:lpstr>Arial</vt:lpstr>
      <vt:lpstr>Office Theme</vt:lpstr>
      <vt:lpstr>S</vt:lpstr>
      <vt:lpstr>PowerPoint 프레젠테이션</vt:lpstr>
      <vt:lpstr>PowerPoint 프레젠테이션</vt:lpstr>
      <vt:lpstr>f1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</dc:title>
  <dc:creator>안 승훈</dc:creator>
  <cp:lastModifiedBy>곽 종근</cp:lastModifiedBy>
  <cp:revision>906</cp:revision>
  <dcterms:created xsi:type="dcterms:W3CDTF">2023-11-20T12:26:20Z</dcterms:created>
  <dcterms:modified xsi:type="dcterms:W3CDTF">2024-04-03T21:57:47Z</dcterms:modified>
</cp:coreProperties>
</file>