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44885" y="74799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1543050"/>
            <a:ext cx="6658507" cy="4805992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ROOT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LH$</a:t>
              </a:r>
            </a:p>
            <a:p>
              <a:pPr algn="ctr"/>
              <a:r>
                <a:rPr lang="en-US" altLang="ko-KR" sz="1000" dirty="0"/>
                <a:t>RBTCLEAR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RH$</a:t>
              </a:r>
            </a:p>
            <a:p>
              <a:pPr algn="ctr"/>
              <a:r>
                <a:rPr lang="en-US" altLang="ko-KR" sz="1000" dirty="0"/>
                <a:t>SUBDONE</a:t>
              </a: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C5AB3082-060C-6356-EA4F-FD576A0B8A57}"/>
              </a:ext>
            </a:extLst>
          </p:cNvPr>
          <p:cNvSpPr/>
          <p:nvPr/>
        </p:nvSpPr>
        <p:spPr>
          <a:xfrm>
            <a:off x="9344885" y="2205318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SubAssy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30055</TotalTime>
  <Words>23</Words>
  <Application>Microsoft Office PowerPoint</Application>
  <PresentationFormat>와이드스크린</PresentationFormat>
  <Paragraphs>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728</cp:revision>
  <cp:lastPrinted>2022-02-14T05:59:14Z</cp:lastPrinted>
  <dcterms:created xsi:type="dcterms:W3CDTF">2021-12-21T01:04:53Z</dcterms:created>
  <dcterms:modified xsi:type="dcterms:W3CDTF">2022-12-22T05:25:59Z</dcterms:modified>
</cp:coreProperties>
</file>