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40" d="100"/>
          <a:sy n="140" d="100"/>
        </p:scale>
        <p:origin x="3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Sensor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파트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30975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ON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[~ </a:t>
            </a:r>
            <a:r>
              <a:rPr lang="en-US" altLang="ko-KR" sz="1400" dirty="0"/>
              <a:t>PositionADV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OFF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[~ </a:t>
            </a:r>
            <a:r>
              <a:rPr lang="en-US" altLang="ko-KR" sz="1400" dirty="0"/>
              <a:t>PositionRET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788018" y="4131028"/>
            <a:ext cx="1089996" cy="943429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25668</TotalTime>
  <Words>18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Sensor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611</cp:revision>
  <cp:lastPrinted>2022-02-14T05:59:14Z</cp:lastPrinted>
  <dcterms:created xsi:type="dcterms:W3CDTF">2021-12-21T01:04:53Z</dcterms:created>
  <dcterms:modified xsi:type="dcterms:W3CDTF">2023-02-02T06:52:09Z</dcterms:modified>
</cp:coreProperties>
</file>