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07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7" d="100"/>
          <a:sy n="97" d="100"/>
        </p:scale>
        <p:origin x="11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Robot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4546"/>
          </a:xfrm>
        </p:spPr>
        <p:txBody>
          <a:bodyPr>
            <a:normAutofit/>
          </a:bodyPr>
          <a:lstStyle/>
          <a:p>
            <a:r>
              <a:rPr lang="en-US" altLang="ko-KR" dirty="0"/>
              <a:t>Welding</a:t>
            </a:r>
            <a:r>
              <a:rPr lang="ko-KR" altLang="en-US" dirty="0"/>
              <a:t> 로보트</a:t>
            </a:r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9156761" y="2224030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ea typeface="현대하모니 M" panose="02020603020101020101"/>
              </a:rPr>
              <a:t>HOME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[R1~]</a:t>
            </a: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9156760" y="3003508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ea typeface="현대하모니 M" panose="02020603020101020101"/>
              </a:rPr>
              <a:t>RESET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 [R2~]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4" idx="1"/>
            <a:endCxn id="3" idx="1"/>
          </p:cNvCxnSpPr>
          <p:nvPr/>
        </p:nvCxnSpPr>
        <p:spPr>
          <a:xfrm rot="10800000" flipH="1">
            <a:off x="9156759" y="2569042"/>
            <a:ext cx="1" cy="779478"/>
          </a:xfrm>
          <a:prstGeom prst="bentConnector3">
            <a:avLst>
              <a:gd name="adj1" fmla="val -2286000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4C8F2E10-C2F4-637F-2ADD-3D6B5FE13FA8}"/>
              </a:ext>
            </a:extLst>
          </p:cNvPr>
          <p:cNvSpPr/>
          <p:nvPr/>
        </p:nvSpPr>
        <p:spPr>
          <a:xfrm>
            <a:off x="9156759" y="3782987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ea typeface="현대하모니 M" panose="02020603020101020101"/>
              </a:rPr>
              <a:t>WELD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[R3~]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3C251A6-0059-5890-B4C4-7C7599E7A2D0}"/>
              </a:ext>
            </a:extLst>
          </p:cNvPr>
          <p:cNvCxnSpPr>
            <a:cxnSpLocks/>
            <a:stCxn id="6" idx="1"/>
            <a:endCxn id="4" idx="1"/>
          </p:cNvCxnSpPr>
          <p:nvPr/>
        </p:nvCxnSpPr>
        <p:spPr>
          <a:xfrm rot="10800000" flipH="1">
            <a:off x="9156758" y="3348521"/>
            <a:ext cx="1" cy="779479"/>
          </a:xfrm>
          <a:prstGeom prst="bentConnector3">
            <a:avLst>
              <a:gd name="adj1" fmla="val -2286000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E39990F-E1AA-35E1-9328-7B60D1E11FCA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rot="5400000" flipH="1" flipV="1">
            <a:off x="9168480" y="3348520"/>
            <a:ext cx="2248981" cy="2"/>
          </a:xfrm>
          <a:prstGeom prst="bentConnector5">
            <a:avLst>
              <a:gd name="adj1" fmla="val -10165"/>
              <a:gd name="adj2" fmla="val 85491200000"/>
              <a:gd name="adj3" fmla="val 110165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035912-6883-9CC7-F0C6-64F8A973AF0A}"/>
              </a:ext>
            </a:extLst>
          </p:cNvPr>
          <p:cNvSpPr/>
          <p:nvPr/>
        </p:nvSpPr>
        <p:spPr>
          <a:xfrm>
            <a:off x="2069626" y="2796566"/>
            <a:ext cx="1612490" cy="156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98302E-01FD-2BF3-0B22-A7B6F88923EA}"/>
              </a:ext>
            </a:extLst>
          </p:cNvPr>
          <p:cNvSpPr/>
          <p:nvPr/>
        </p:nvSpPr>
        <p:spPr>
          <a:xfrm>
            <a:off x="3859097" y="4055095"/>
            <a:ext cx="1612490" cy="156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93F988D-BBC7-8C87-39AC-067162E6E9A4}"/>
              </a:ext>
            </a:extLst>
          </p:cNvPr>
          <p:cNvSpPr/>
          <p:nvPr/>
        </p:nvSpPr>
        <p:spPr>
          <a:xfrm>
            <a:off x="6144132" y="4837988"/>
            <a:ext cx="1612490" cy="156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25678</TotalTime>
  <Words>20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Century Gothic</vt:lpstr>
      <vt:lpstr>Wingdings 2</vt:lpstr>
      <vt:lpstr>명언</vt:lpstr>
      <vt:lpstr>Robot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608</cp:revision>
  <cp:lastPrinted>2022-02-14T05:59:14Z</cp:lastPrinted>
  <dcterms:created xsi:type="dcterms:W3CDTF">2021-12-21T01:04:53Z</dcterms:created>
  <dcterms:modified xsi:type="dcterms:W3CDTF">2023-02-02T06:58:58Z</dcterms:modified>
</cp:coreProperties>
</file>