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6" r:id="rId3"/>
    <p:sldId id="627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../sample/Lib/tester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</a:t>
                </a:r>
                <a:r>
                  <a:rPr lang="en-US" altLang="ko-KR" dirty="0" err="1"/>
                  <a:t>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SystemA$Func2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../sample/Lib/tester</a:t>
            </a:r>
          </a:p>
          <a:p>
            <a:pPr algn="ctr"/>
            <a:r>
              <a:rPr lang="en-US" altLang="ko-KR" dirty="0"/>
              <a:t>[SystemA]5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1E46D-89EB-F2AF-B128-1839B3047E4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25658</TotalTime>
  <Words>81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609</cp:revision>
  <cp:lastPrinted>2022-02-14T05:59:14Z</cp:lastPrinted>
  <dcterms:created xsi:type="dcterms:W3CDTF">2021-12-21T01:04:53Z</dcterms:created>
  <dcterms:modified xsi:type="dcterms:W3CDTF">2023-01-23T06:04:22Z</dcterms:modified>
</cp:coreProperties>
</file>