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2" d="100"/>
          <a:sy n="142" d="100"/>
        </p:scale>
        <p:origin x="3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393474" y="3016398"/>
            <a:chExt cx="4313815" cy="2743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115278" y="2903389"/>
                    <a:ext cx="7822837" cy="2657055"/>
                    <a:chOff x="2115278" y="2903389"/>
                    <a:chExt cx="7822837" cy="2657055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5278" y="4301646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SysA</a:t>
                      </a:r>
                    </a:p>
                    <a:p>
                      <a:pPr algn="ctr"/>
                      <a:r>
                        <a:rPr lang="en-US" altLang="ko-KR" sz="1000" dirty="0"/>
                        <a:t>$Func2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SysA</a:t>
                      </a:r>
                    </a:p>
                    <a:p>
                      <a:pPr algn="ctr"/>
                      <a:r>
                        <a:rPr lang="en-US" altLang="ko-KR" sz="900" dirty="0"/>
                        <a:t>$Func1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3397" y="4721245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$Func2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$Func1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334372" y="39346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../Sample/Lib/tester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</a:t>
            </a:r>
            <a:r>
              <a:rPr lang="en-US" altLang="ko-KR"/>
              <a:t>/tester</a:t>
            </a:r>
            <a:endParaRPr lang="en-US" altLang="ko-KR" dirty="0"/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CD9CD-AC4A-F0AB-4305-34914C23ABF6}"/>
              </a:ext>
            </a:extLst>
          </p:cNvPr>
          <p:cNvSpPr/>
          <p:nvPr/>
        </p:nvSpPr>
        <p:spPr>
          <a:xfrm>
            <a:off x="7322371" y="39985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7D52F-D268-9A0C-320B-DEF11A6E0C7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5432075" y="3791098"/>
            <a:ext cx="1890296" cy="64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7B90E-C4ED-819F-C38F-E128DF96B7D6}"/>
              </a:ext>
            </a:extLst>
          </p:cNvPr>
          <p:cNvSpPr/>
          <p:nvPr/>
        </p:nvSpPr>
        <p:spPr>
          <a:xfrm>
            <a:off x="101291" y="2176818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AF2EB-179E-F162-0683-D91EBEC30ABE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>
            <a:off x="448954" y="3053118"/>
            <a:ext cx="669306" cy="73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EAE67E-2412-BEB9-4EFE-5696187DDD2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923213" y="3791098"/>
            <a:ext cx="195047" cy="242492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CE92EA-5953-C011-EB38-78447225FE6F}"/>
              </a:ext>
            </a:extLst>
          </p:cNvPr>
          <p:cNvSpPr/>
          <p:nvPr/>
        </p:nvSpPr>
        <p:spPr>
          <a:xfrm>
            <a:off x="227888" y="57778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25667</TotalTime>
  <Words>63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신 일규</cp:lastModifiedBy>
  <cp:revision>615</cp:revision>
  <cp:lastPrinted>2022-02-14T05:59:14Z</cp:lastPrinted>
  <dcterms:created xsi:type="dcterms:W3CDTF">2021-12-21T01:04:53Z</dcterms:created>
  <dcterms:modified xsi:type="dcterms:W3CDTF">2023-01-13T02:51:18Z</dcterms:modified>
</cp:coreProperties>
</file>