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5" autoAdjust="0"/>
    <p:restoredTop sz="86404" autoAdjust="0"/>
  </p:normalViewPr>
  <p:slideViewPr>
    <p:cSldViewPr snapToGrid="0">
      <p:cViewPr varScale="1">
        <p:scale>
          <a:sx n="139" d="100"/>
          <a:sy n="139" d="100"/>
        </p:scale>
        <p:origin x="624" y="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60EFBD-596C-C63E-9567-C7A1B59D91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BEA9535-33E6-FC94-83FE-EC2D32ADD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B77633-BA91-219F-2088-41FB03E59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D0B83B-8CF8-E895-84DC-1EAC76B4C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178C24-A01E-84BD-4634-DBCE814C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269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4CAC7-DFEB-4F7E-1A9D-1103C93A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746F60-AD67-A365-FC30-3BD2B201DE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DB441-BD35-4A30-5081-09C4FCF6F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2688C9-25C7-D4C1-C5C9-3A8C6989A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343C14-4E51-95ED-ED2B-67167842C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0906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9913603-9BE1-18C5-F648-A526E5510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B2AD09B-A129-BE17-E2C4-873790DA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53227E-9AC4-5F93-4C6B-67872F20C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5CD6CB-A5EA-CD22-6AFA-11004B58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33D023C-B0AE-FCF1-C00C-D0AD206C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8380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1E0CB-ECB3-2B22-1722-36C160907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A90F5-E491-7C86-5908-DB63F17EC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CF6DDA-0D78-BEEE-9514-4B89FB158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4236FC-F6F1-46F6-1249-85A73D58F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679868-7C63-C70B-A7BC-C5CCBC827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658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8B349-58D7-E90F-1D22-122F40FD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CD2725-0382-95B6-7A11-3E7E8421F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35E60B2-E222-5D17-32C2-6522F70AD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392D8D-66C0-BC4F-94CA-653DAC23B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067313-4B12-CB8B-7FDA-7A678DA1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5615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459F52-0E84-B7F0-75DB-D77C4FB8A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AAC1DB-875F-9543-CA65-860411BAF9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01582F6-7DB8-8A7C-55F6-2A8443C312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754C5D-A8B1-2B13-C599-AF3254E5A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1E8A8B-1BDE-9376-5CEA-CF02FD233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42B9E59-E804-7B07-B414-1473ECA24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41059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E2F8C-609B-0893-9E49-DAB76C18E1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9BCD531-75FD-D9FB-24D6-7FCFF629E5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93DD42-34C4-E40A-6BA6-32EC638BDC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BB09CEC-87AE-1187-73E5-1D121D664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8B35C19-F090-8BAF-EB43-E1730C77D8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79FEFF-FBDB-2088-9FBC-A7D0169E8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EFBBE71-FA2A-6E40-BC5B-74D4B5CB0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EC192D0-961C-E00D-1028-C1B9C6263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20076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14FAD-E856-B2FD-E05F-6E06452C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C7AADED-6E42-EA2C-6C4C-5E82D2C05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BB23E-FC7F-2D39-6E2A-964E1D93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9B68876-6EEB-B747-A605-F6615221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1762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7479A72-4C5A-51A9-4DD3-051220BC1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3BF128C-972B-D650-0CC3-F29EACD38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302BE4-AEAE-B254-82E4-25BC582BD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84052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8EE173-1520-8CD7-8929-37BBE217D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23D357-39C9-6776-A47F-36AD5306A0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AC3D6D-8DD9-A1F9-3E49-A76B9B7184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A3DD746-B4E9-9031-D84F-333C86916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06D67AB-D401-885D-0F76-C50317E08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1AA1A2-D9C0-2AE6-DF52-7E6AC9190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03445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AD3E1F-584B-E517-CEAB-5459BBCBE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1DF87E9-6600-1D66-1C65-7A5BFE2F22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5D1FE29-38D7-487C-0FE8-37759C0AF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5AEB6E-D40E-9278-417B-DC105AE88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CB6986-7636-FF06-B74E-54AE21D8A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70F0AA-B45E-7469-3E9A-D424DE7E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337754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963AD-7999-67E6-D93B-6A4307C4F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0C76AE-F98E-909E-2C03-DAA8C56EA5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A65CF9-2891-4706-D5E1-7FF0BB4AE1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CFCB8-2150-4D86-B261-B3D299AF0C48}" type="datetimeFigureOut">
              <a:rPr lang="ko-KR" altLang="en-US" smtClean="0"/>
              <a:t>2023-01-17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397100-A132-6C82-ED9D-F91C34340D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6D709A-39EB-D745-5D48-2013990408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6E4D0-63E3-45D8-BA73-E591E278F1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6836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2B59F07-AF76-F1FA-10C7-ED7F1EE3FF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Engine project dll</a:t>
            </a:r>
            <a:br>
              <a:rPr lang="en-US" altLang="ko-KR" dirty="0"/>
            </a:br>
            <a:r>
              <a:rPr lang="en-US" altLang="ko-KR" dirty="0"/>
              <a:t>hierarchies</a:t>
            </a:r>
            <a:endParaRPr lang="ko-KR" altLang="en-US" dirty="0"/>
          </a:p>
        </p:txBody>
      </p:sp>
      <p:sp>
        <p:nvSpPr>
          <p:cNvPr id="5" name="부제목 4">
            <a:extLst>
              <a:ext uri="{FF2B5EF4-FFF2-40B4-BE49-F238E27FC236}">
                <a16:creationId xmlns:a16="http://schemas.microsoft.com/office/drawing/2014/main" id="{1F50BAE9-4FD5-1BF7-A4C9-B25C1847E9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18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08BE6736-DFE5-0406-59FD-B44654B018BE}"/>
              </a:ext>
            </a:extLst>
          </p:cNvPr>
          <p:cNvSpPr/>
          <p:nvPr/>
        </p:nvSpPr>
        <p:spPr>
          <a:xfrm>
            <a:off x="813732" y="1834146"/>
            <a:ext cx="1048624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</a:t>
            </a:r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60255493-EB02-8F57-8317-56A585AA811C}"/>
              </a:ext>
            </a:extLst>
          </p:cNvPr>
          <p:cNvSpPr/>
          <p:nvPr/>
        </p:nvSpPr>
        <p:spPr>
          <a:xfrm>
            <a:off x="6375635" y="5919428"/>
            <a:ext cx="1975607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Engine.Common</a:t>
            </a:r>
            <a:endParaRPr lang="ko-KR" altLang="en-US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C0D1B1CB-DC92-DF90-0BC5-D41104C702CF}"/>
              </a:ext>
            </a:extLst>
          </p:cNvPr>
          <p:cNvSpPr/>
          <p:nvPr/>
        </p:nvSpPr>
        <p:spPr>
          <a:xfrm>
            <a:off x="2730617" y="2724080"/>
            <a:ext cx="1894513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Engine.Parser</a:t>
            </a:r>
            <a:endParaRPr lang="ko-KR" altLang="en-US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65091DC7-45E9-9C4A-53E1-D508E5926922}"/>
              </a:ext>
            </a:extLst>
          </p:cNvPr>
          <p:cNvSpPr/>
          <p:nvPr/>
        </p:nvSpPr>
        <p:spPr>
          <a:xfrm>
            <a:off x="2730618" y="3237205"/>
            <a:ext cx="1894513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Engine.OPC</a:t>
            </a:r>
            <a:endParaRPr lang="ko-KR" altLang="en-US" dirty="0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B207C4C-7DFC-A57D-5673-E5D3A839E454}"/>
              </a:ext>
            </a:extLst>
          </p:cNvPr>
          <p:cNvSpPr/>
          <p:nvPr/>
        </p:nvSpPr>
        <p:spPr>
          <a:xfrm>
            <a:off x="2730618" y="3750330"/>
            <a:ext cx="1894513" cy="381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Engine.Graph</a:t>
            </a:r>
            <a:endParaRPr lang="ko-KR" altLang="en-US" dirty="0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E3C5122E-8BF7-8DCA-4F4F-7A10A18BF76C}"/>
              </a:ext>
            </a:extLst>
          </p:cNvPr>
          <p:cNvSpPr/>
          <p:nvPr/>
        </p:nvSpPr>
        <p:spPr>
          <a:xfrm>
            <a:off x="4869811" y="5319616"/>
            <a:ext cx="1476461" cy="3817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Engine.Core</a:t>
            </a:r>
            <a:endParaRPr lang="ko-KR" altLang="en-US" dirty="0"/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D8937CE5-CC2E-EED4-FF84-018A7332BAF8}"/>
              </a:ext>
            </a:extLst>
          </p:cNvPr>
          <p:cNvSpPr/>
          <p:nvPr/>
        </p:nvSpPr>
        <p:spPr>
          <a:xfrm>
            <a:off x="2136399" y="2276668"/>
            <a:ext cx="2204904" cy="38170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dk1"/>
                </a:solidFill>
              </a:rPr>
              <a:t>Engine.Runner</a:t>
            </a:r>
            <a:endParaRPr lang="ko-KR" altLang="en-US" dirty="0">
              <a:solidFill>
                <a:schemeClr val="dk1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56790C9-AB78-6023-CE1E-968AAB5CC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73759" y="21256"/>
            <a:ext cx="9144000" cy="1083250"/>
          </a:xfrm>
        </p:spPr>
        <p:txBody>
          <a:bodyPr/>
          <a:lstStyle/>
          <a:p>
            <a:r>
              <a:rPr lang="en-US" altLang="ko-KR" dirty="0" err="1"/>
              <a:t>Dll</a:t>
            </a:r>
            <a:r>
              <a:rPr lang="en-US" altLang="ko-KR" dirty="0"/>
              <a:t> hierarchies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1235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9B9111-7D4D-69E3-E047-3DFD6D287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2648102" cy="1325563"/>
          </a:xfrm>
        </p:spPr>
        <p:txBody>
          <a:bodyPr>
            <a:normAutofit/>
          </a:bodyPr>
          <a:lstStyle/>
          <a:p>
            <a:r>
              <a:rPr lang="en-US" altLang="ko-KR" dirty="0"/>
              <a:t>System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DEFD18-7B2F-3244-B469-AA1B5EE6BA61}"/>
              </a:ext>
            </a:extLst>
          </p:cNvPr>
          <p:cNvSpPr txBox="1"/>
          <p:nvPr/>
        </p:nvSpPr>
        <p:spPr>
          <a:xfrm>
            <a:off x="5884869" y="2666382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6D766E-7930-CBAB-E700-9B7A9D16AE42}"/>
              </a:ext>
            </a:extLst>
          </p:cNvPr>
          <p:cNvSpPr txBox="1"/>
          <p:nvPr/>
        </p:nvSpPr>
        <p:spPr>
          <a:xfrm>
            <a:off x="5535735" y="3860794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60496B63-1645-FB5F-AFD0-75337F73B53A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5897373" y="3035714"/>
            <a:ext cx="483786" cy="82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363A55C-BF95-DF8E-6119-700AF1268EF0}"/>
              </a:ext>
            </a:extLst>
          </p:cNvPr>
          <p:cNvSpPr txBox="1"/>
          <p:nvPr/>
        </p:nvSpPr>
        <p:spPr>
          <a:xfrm>
            <a:off x="5905281" y="4720694"/>
            <a:ext cx="1935145" cy="64633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RealOtherFlow</a:t>
            </a:r>
          </a:p>
          <a:p>
            <a:r>
              <a:rPr lang="en-US" altLang="ko-KR" dirty="0"/>
              <a:t>= RealEx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928FA9-74A4-8E1A-C8F6-4BB76F1B8253}"/>
              </a:ext>
            </a:extLst>
          </p:cNvPr>
          <p:cNvSpPr txBox="1"/>
          <p:nvPr/>
        </p:nvSpPr>
        <p:spPr>
          <a:xfrm>
            <a:off x="8386774" y="4734338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Call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D9FFC4C-5A2E-6E79-5B55-55EE70B642B9}"/>
              </a:ext>
            </a:extLst>
          </p:cNvPr>
          <p:cNvSpPr txBox="1"/>
          <p:nvPr/>
        </p:nvSpPr>
        <p:spPr>
          <a:xfrm>
            <a:off x="9570131" y="4720694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Alias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2B72812-CD86-9C7F-DC3E-F4EAF1094A28}"/>
              </a:ext>
            </a:extLst>
          </p:cNvPr>
          <p:cNvSpPr txBox="1"/>
          <p:nvPr/>
        </p:nvSpPr>
        <p:spPr>
          <a:xfrm>
            <a:off x="5330722" y="820702"/>
            <a:ext cx="857927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Named</a:t>
            </a:r>
            <a:endParaRPr lang="ko-KR" altLang="en-US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40DAAF2E-D50D-DAFF-A124-BE5B8F441B06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5748121" y="1190034"/>
            <a:ext cx="1156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43B6C4D-65BF-F3ED-2CCD-A0EA5262581D}"/>
              </a:ext>
            </a:extLst>
          </p:cNvPr>
          <p:cNvSpPr txBox="1"/>
          <p:nvPr/>
        </p:nvSpPr>
        <p:spPr>
          <a:xfrm>
            <a:off x="7199444" y="3839411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Indirect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4CEA4B6-2CB6-9FD0-25D5-5CA3A97360C7}"/>
              </a:ext>
            </a:extLst>
          </p:cNvPr>
          <p:cNvCxnSpPr>
            <a:cxnSpLocks/>
            <a:stCxn id="20" idx="2"/>
            <a:endCxn id="8" idx="0"/>
          </p:cNvCxnSpPr>
          <p:nvPr/>
        </p:nvCxnSpPr>
        <p:spPr>
          <a:xfrm flipH="1">
            <a:off x="6872854" y="4208743"/>
            <a:ext cx="957532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3D66D3F7-6D3A-9BE7-C06F-76418FB85907}"/>
              </a:ext>
            </a:extLst>
          </p:cNvPr>
          <p:cNvCxnSpPr>
            <a:cxnSpLocks/>
            <a:stCxn id="20" idx="2"/>
            <a:endCxn id="12" idx="0"/>
          </p:cNvCxnSpPr>
          <p:nvPr/>
        </p:nvCxnSpPr>
        <p:spPr>
          <a:xfrm>
            <a:off x="7830386" y="4208743"/>
            <a:ext cx="918026" cy="525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DBC47ACB-564D-05CF-11BB-56DBF56C7EEF}"/>
              </a:ext>
            </a:extLst>
          </p:cNvPr>
          <p:cNvCxnSpPr>
            <a:cxnSpLocks/>
            <a:stCxn id="20" idx="2"/>
            <a:endCxn id="14" idx="0"/>
          </p:cNvCxnSpPr>
          <p:nvPr/>
        </p:nvCxnSpPr>
        <p:spPr>
          <a:xfrm>
            <a:off x="7830386" y="4208743"/>
            <a:ext cx="2168709" cy="51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E66EE8FE-1FB3-B7B5-55A6-30EC26DAFED7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6381159" y="3035714"/>
            <a:ext cx="1449227" cy="8036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A5035F0-017B-4C90-1BF6-519289E68623}"/>
              </a:ext>
            </a:extLst>
          </p:cNvPr>
          <p:cNvSpPr txBox="1"/>
          <p:nvPr/>
        </p:nvSpPr>
        <p:spPr>
          <a:xfrm>
            <a:off x="4982527" y="1538678"/>
            <a:ext cx="1531188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FqdnObject</a:t>
            </a:r>
            <a:endParaRPr lang="ko-KR" altLang="en-US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6783A5-E2EB-6CFC-44AB-2CDC4A555D18}"/>
              </a:ext>
            </a:extLst>
          </p:cNvPr>
          <p:cNvCxnSpPr>
            <a:cxnSpLocks/>
            <a:stCxn id="35" idx="2"/>
            <a:endCxn id="4" idx="0"/>
          </p:cNvCxnSpPr>
          <p:nvPr/>
        </p:nvCxnSpPr>
        <p:spPr>
          <a:xfrm>
            <a:off x="5748121" y="1908010"/>
            <a:ext cx="633038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C6AD3D2-552A-6C5F-F18F-679472EF382F}"/>
              </a:ext>
            </a:extLst>
          </p:cNvPr>
          <p:cNvSpPr txBox="1"/>
          <p:nvPr/>
        </p:nvSpPr>
        <p:spPr>
          <a:xfrm>
            <a:off x="5251831" y="129799"/>
            <a:ext cx="992579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INamed</a:t>
            </a:r>
            <a:endParaRPr lang="ko-KR" altLang="en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AB16438-200D-5DFB-A601-C9DA23AB3FDD}"/>
              </a:ext>
            </a:extLst>
          </p:cNvPr>
          <p:cNvCxnSpPr>
            <a:cxnSpLocks/>
            <a:stCxn id="39" idx="2"/>
            <a:endCxn id="18" idx="0"/>
          </p:cNvCxnSpPr>
          <p:nvPr/>
        </p:nvCxnSpPr>
        <p:spPr>
          <a:xfrm>
            <a:off x="5748121" y="499131"/>
            <a:ext cx="11565" cy="3215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EB8AE21F-0D02-676C-7ADC-8E979160B11F}"/>
              </a:ext>
            </a:extLst>
          </p:cNvPr>
          <p:cNvCxnSpPr>
            <a:cxnSpLocks/>
            <a:stCxn id="18" idx="2"/>
            <a:endCxn id="44" idx="0"/>
          </p:cNvCxnSpPr>
          <p:nvPr/>
        </p:nvCxnSpPr>
        <p:spPr>
          <a:xfrm>
            <a:off x="5759686" y="1190034"/>
            <a:ext cx="1579915" cy="3486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1682AFAF-6CB6-29C7-BC86-8110E033A717}"/>
              </a:ext>
            </a:extLst>
          </p:cNvPr>
          <p:cNvSpPr txBox="1"/>
          <p:nvPr/>
        </p:nvSpPr>
        <p:spPr>
          <a:xfrm>
            <a:off x="7045289" y="1538678"/>
            <a:ext cx="58862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Job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AB4155B-029C-6C85-F361-D1C208825588}"/>
              </a:ext>
            </a:extLst>
          </p:cNvPr>
          <p:cNvSpPr txBox="1"/>
          <p:nvPr/>
        </p:nvSpPr>
        <p:spPr>
          <a:xfrm>
            <a:off x="8617361" y="2666382"/>
            <a:ext cx="1127232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ApiItem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941A9003-DB2C-A4B3-9EC7-F9BA1C0CC89E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>
            <a:off x="5748121" y="1908010"/>
            <a:ext cx="3432856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8E16B547-937B-519E-55FA-ED13A8571FD5}"/>
              </a:ext>
            </a:extLst>
          </p:cNvPr>
          <p:cNvSpPr txBox="1"/>
          <p:nvPr/>
        </p:nvSpPr>
        <p:spPr>
          <a:xfrm>
            <a:off x="7385767" y="2666382"/>
            <a:ext cx="72327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Flow</a:t>
            </a:r>
            <a:endParaRPr lang="ko-KR" altLang="en-US" dirty="0"/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741BF4A7-8279-7E7D-C261-2BF409DB058C}"/>
              </a:ext>
            </a:extLst>
          </p:cNvPr>
          <p:cNvCxnSpPr>
            <a:cxnSpLocks/>
            <a:stCxn id="35" idx="2"/>
            <a:endCxn id="49" idx="0"/>
          </p:cNvCxnSpPr>
          <p:nvPr/>
        </p:nvCxnSpPr>
        <p:spPr>
          <a:xfrm>
            <a:off x="5748121" y="1908010"/>
            <a:ext cx="1999284" cy="7583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D43CBDE-794C-B297-9188-768D8F1C694C}"/>
              </a:ext>
            </a:extLst>
          </p:cNvPr>
          <p:cNvSpPr txBox="1"/>
          <p:nvPr/>
        </p:nvSpPr>
        <p:spPr>
          <a:xfrm>
            <a:off x="3928170" y="2656214"/>
            <a:ext cx="1261884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DsSystem</a:t>
            </a:r>
            <a:endParaRPr lang="ko-KR" altLang="en-US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64771845-76FE-D573-7E9C-28E8E278944D}"/>
              </a:ext>
            </a:extLst>
          </p:cNvPr>
          <p:cNvCxnSpPr>
            <a:cxnSpLocks/>
            <a:stCxn id="35" idx="2"/>
            <a:endCxn id="52" idx="0"/>
          </p:cNvCxnSpPr>
          <p:nvPr/>
        </p:nvCxnSpPr>
        <p:spPr>
          <a:xfrm flipH="1">
            <a:off x="4559112" y="1908010"/>
            <a:ext cx="1189009" cy="748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CBB9348D-AB9E-E27D-3B56-38AD00976D35}"/>
              </a:ext>
            </a:extLst>
          </p:cNvPr>
          <p:cNvSpPr txBox="1"/>
          <p:nvPr/>
        </p:nvSpPr>
        <p:spPr>
          <a:xfrm>
            <a:off x="1638723" y="2656345"/>
            <a:ext cx="1800493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LoadedSystem</a:t>
            </a:r>
            <a:endParaRPr lang="ko-KR" altLang="en-US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29D915A7-F88B-87AA-7F99-C67617EF84E4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flipH="1">
            <a:off x="2538970" y="1908010"/>
            <a:ext cx="3209151" cy="748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8FD0954C-939D-6F42-C8AC-27FCDFA01A1C}"/>
              </a:ext>
            </a:extLst>
          </p:cNvPr>
          <p:cNvSpPr txBox="1"/>
          <p:nvPr/>
        </p:nvSpPr>
        <p:spPr>
          <a:xfrm>
            <a:off x="1184754" y="3851497"/>
            <a:ext cx="992579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Device</a:t>
            </a:r>
            <a:endParaRPr lang="ko-KR" altLang="en-US" dirty="0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0005E835-8501-D560-F736-482ADD059197}"/>
              </a:ext>
            </a:extLst>
          </p:cNvPr>
          <p:cNvCxnSpPr>
            <a:cxnSpLocks/>
            <a:stCxn id="55" idx="2"/>
            <a:endCxn id="58" idx="0"/>
          </p:cNvCxnSpPr>
          <p:nvPr/>
        </p:nvCxnSpPr>
        <p:spPr>
          <a:xfrm flipH="1">
            <a:off x="1681044" y="3025677"/>
            <a:ext cx="857926" cy="825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A78C1FDA-E73A-6C8B-D4E7-276AFBF04AD2}"/>
              </a:ext>
            </a:extLst>
          </p:cNvPr>
          <p:cNvSpPr txBox="1"/>
          <p:nvPr/>
        </p:nvSpPr>
        <p:spPr>
          <a:xfrm>
            <a:off x="2237655" y="4610004"/>
            <a:ext cx="2204450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ExternalSystemd</a:t>
            </a:r>
            <a:endParaRPr lang="ko-KR" altLang="en-US" dirty="0"/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C9FEFD22-C0C2-A985-6D20-CF6083A05067}"/>
              </a:ext>
            </a:extLst>
          </p:cNvPr>
          <p:cNvCxnSpPr>
            <a:cxnSpLocks/>
            <a:stCxn id="55" idx="2"/>
            <a:endCxn id="61" idx="0"/>
          </p:cNvCxnSpPr>
          <p:nvPr/>
        </p:nvCxnSpPr>
        <p:spPr>
          <a:xfrm>
            <a:off x="2538970" y="3025677"/>
            <a:ext cx="800910" cy="1584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553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BC3D781-011D-04CF-73B7-12BE30151994}"/>
              </a:ext>
            </a:extLst>
          </p:cNvPr>
          <p:cNvSpPr txBox="1"/>
          <p:nvPr/>
        </p:nvSpPr>
        <p:spPr>
          <a:xfrm>
            <a:off x="4743473" y="2432332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222A57-43BE-23AC-4B6F-40E31434CC37}"/>
              </a:ext>
            </a:extLst>
          </p:cNvPr>
          <p:cNvSpPr txBox="1"/>
          <p:nvPr/>
        </p:nvSpPr>
        <p:spPr>
          <a:xfrm>
            <a:off x="3459656" y="1431882"/>
            <a:ext cx="86273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A67866-7FD6-2EDB-6262-AD73A9A1F8EA}"/>
              </a:ext>
            </a:extLst>
          </p:cNvPr>
          <p:cNvSpPr txBox="1"/>
          <p:nvPr/>
        </p:nvSpPr>
        <p:spPr>
          <a:xfrm>
            <a:off x="5544995" y="1233401"/>
            <a:ext cx="244490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INamedExpressionizableTerminal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FCE3EB-2F84-4CF0-F3F2-AF7DF59105C7}"/>
              </a:ext>
            </a:extLst>
          </p:cNvPr>
          <p:cNvSpPr txBox="1"/>
          <p:nvPr/>
        </p:nvSpPr>
        <p:spPr>
          <a:xfrm>
            <a:off x="3801704" y="3008514"/>
            <a:ext cx="1390124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65C5B-A684-AAC8-DE71-236687A715E0}"/>
              </a:ext>
            </a:extLst>
          </p:cNvPr>
          <p:cNvSpPr txBox="1"/>
          <p:nvPr/>
        </p:nvSpPr>
        <p:spPr>
          <a:xfrm>
            <a:off x="2469612" y="2288742"/>
            <a:ext cx="1164101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EA2891B7-9265-BD0B-C41A-10E449F80074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4496766" y="2678553"/>
            <a:ext cx="791087" cy="32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92CEBBB-852B-0194-E311-D52F076265EE}"/>
              </a:ext>
            </a:extLst>
          </p:cNvPr>
          <p:cNvCxnSpPr>
            <a:cxnSpLocks/>
            <a:stCxn id="11" idx="2"/>
            <a:endCxn id="10" idx="0"/>
          </p:cNvCxnSpPr>
          <p:nvPr/>
        </p:nvCxnSpPr>
        <p:spPr>
          <a:xfrm>
            <a:off x="3051663" y="2534963"/>
            <a:ext cx="1445103" cy="473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8DC7BAD-5F6F-04A0-CA7C-B0722D92C2A1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3051663" y="1678103"/>
            <a:ext cx="839362" cy="6106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BAABBC3E-D0B2-3BB2-E3E0-88E4AECF9A40}"/>
              </a:ext>
            </a:extLst>
          </p:cNvPr>
          <p:cNvCxnSpPr>
            <a:cxnSpLocks/>
            <a:stCxn id="8" idx="2"/>
            <a:endCxn id="6" idx="0"/>
          </p:cNvCxnSpPr>
          <p:nvPr/>
        </p:nvCxnSpPr>
        <p:spPr>
          <a:xfrm>
            <a:off x="3891025" y="1678103"/>
            <a:ext cx="1396828" cy="75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E63D653-7C85-D673-7A6E-5121A53E8932}"/>
              </a:ext>
            </a:extLst>
          </p:cNvPr>
          <p:cNvSpPr txBox="1"/>
          <p:nvPr/>
        </p:nvSpPr>
        <p:spPr>
          <a:xfrm>
            <a:off x="6110052" y="5255267"/>
            <a:ext cx="131478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XgiLocalVar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AEF26E9-2E6A-5264-53A4-30B28BE263F9}"/>
              </a:ext>
            </a:extLst>
          </p:cNvPr>
          <p:cNvSpPr txBox="1"/>
          <p:nvPr/>
        </p:nvSpPr>
        <p:spPr>
          <a:xfrm>
            <a:off x="2578049" y="3936642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82EC6D5-E083-CD62-3041-DBBC3126200E}"/>
              </a:ext>
            </a:extLst>
          </p:cNvPr>
          <p:cNvCxnSpPr>
            <a:stCxn id="28" idx="2"/>
            <a:endCxn id="27" idx="0"/>
          </p:cNvCxnSpPr>
          <p:nvPr/>
        </p:nvCxnSpPr>
        <p:spPr>
          <a:xfrm>
            <a:off x="3273111" y="4182863"/>
            <a:ext cx="3494333" cy="1072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98B3621-4E2B-686B-5556-5D4C40D7275B}"/>
              </a:ext>
            </a:extLst>
          </p:cNvPr>
          <p:cNvCxnSpPr>
            <a:cxnSpLocks/>
            <a:stCxn id="10" idx="2"/>
            <a:endCxn id="27" idx="0"/>
          </p:cNvCxnSpPr>
          <p:nvPr/>
        </p:nvCxnSpPr>
        <p:spPr>
          <a:xfrm>
            <a:off x="4496766" y="3254735"/>
            <a:ext cx="2270678" cy="200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C867B8E-BE1C-1FFD-D8B6-0DADE18BCD6D}"/>
              </a:ext>
            </a:extLst>
          </p:cNvPr>
          <p:cNvCxnSpPr>
            <a:cxnSpLocks/>
            <a:stCxn id="9" idx="2"/>
            <a:endCxn id="27" idx="0"/>
          </p:cNvCxnSpPr>
          <p:nvPr/>
        </p:nvCxnSpPr>
        <p:spPr>
          <a:xfrm flipH="1">
            <a:off x="6767444" y="1479622"/>
            <a:ext cx="1" cy="37756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EB9102F-EA30-1497-99A0-D348FECAE76B}"/>
              </a:ext>
            </a:extLst>
          </p:cNvPr>
          <p:cNvSpPr txBox="1"/>
          <p:nvPr/>
        </p:nvSpPr>
        <p:spPr>
          <a:xfrm>
            <a:off x="3598600" y="192245"/>
            <a:ext cx="56137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IText</a:t>
            </a:r>
            <a:endParaRPr lang="ko-KR" altLang="en-US" sz="1000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A10150-96B4-16D3-BCE7-EAEFE083FD9F}"/>
              </a:ext>
            </a:extLst>
          </p:cNvPr>
          <p:cNvCxnSpPr>
            <a:cxnSpLocks/>
            <a:stCxn id="9" idx="2"/>
            <a:endCxn id="6" idx="0"/>
          </p:cNvCxnSpPr>
          <p:nvPr/>
        </p:nvCxnSpPr>
        <p:spPr>
          <a:xfrm flipH="1">
            <a:off x="5287853" y="1479622"/>
            <a:ext cx="1479592" cy="95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3D3687EB-93D7-C2CC-B313-FCC0D5D7A37A}"/>
              </a:ext>
            </a:extLst>
          </p:cNvPr>
          <p:cNvSpPr txBox="1"/>
          <p:nvPr/>
        </p:nvSpPr>
        <p:spPr>
          <a:xfrm>
            <a:off x="5733347" y="718082"/>
            <a:ext cx="20681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IExpressionizableTerminal</a:t>
            </a:r>
            <a:endParaRPr lang="ko-KR" altLang="en-US" sz="1000" dirty="0"/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C6C10E57-F821-79CD-5DE2-00D3470854E7}"/>
              </a:ext>
            </a:extLst>
          </p:cNvPr>
          <p:cNvCxnSpPr>
            <a:cxnSpLocks/>
            <a:stCxn id="52" idx="2"/>
            <a:endCxn id="9" idx="0"/>
          </p:cNvCxnSpPr>
          <p:nvPr/>
        </p:nvCxnSpPr>
        <p:spPr>
          <a:xfrm>
            <a:off x="6767445" y="964303"/>
            <a:ext cx="0" cy="2690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9ECDEE4-FFA3-FB7B-F758-1FF8A9342BE4}"/>
              </a:ext>
            </a:extLst>
          </p:cNvPr>
          <p:cNvCxnSpPr>
            <a:stCxn id="37" idx="2"/>
            <a:endCxn id="52" idx="0"/>
          </p:cNvCxnSpPr>
          <p:nvPr/>
        </p:nvCxnSpPr>
        <p:spPr>
          <a:xfrm>
            <a:off x="3879286" y="438466"/>
            <a:ext cx="2888159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63CE6C21-2084-F8BC-7970-57A3184D32A1}"/>
              </a:ext>
            </a:extLst>
          </p:cNvPr>
          <p:cNvSpPr txBox="1"/>
          <p:nvPr/>
        </p:nvSpPr>
        <p:spPr>
          <a:xfrm>
            <a:off x="603432" y="1438961"/>
            <a:ext cx="108876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0F3F1BC-4018-8E92-1AC4-02581426101C}"/>
              </a:ext>
            </a:extLst>
          </p:cNvPr>
          <p:cNvCxnSpPr>
            <a:cxnSpLocks/>
            <a:stCxn id="37" idx="2"/>
            <a:endCxn id="102" idx="0"/>
          </p:cNvCxnSpPr>
          <p:nvPr/>
        </p:nvCxnSpPr>
        <p:spPr>
          <a:xfrm flipH="1">
            <a:off x="2451492" y="438466"/>
            <a:ext cx="1427794" cy="279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C190661-FCB0-645E-E2D6-AE19FA1918DA}"/>
              </a:ext>
            </a:extLst>
          </p:cNvPr>
          <p:cNvSpPr txBox="1"/>
          <p:nvPr/>
        </p:nvSpPr>
        <p:spPr>
          <a:xfrm>
            <a:off x="2264396" y="172524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INamed</a:t>
            </a:r>
            <a:endParaRPr lang="ko-KR" altLang="en-US" sz="1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2F03666-F95F-D260-B799-5452D9B81E0B}"/>
              </a:ext>
            </a:extLst>
          </p:cNvPr>
          <p:cNvCxnSpPr>
            <a:cxnSpLocks/>
            <a:stCxn id="63" idx="2"/>
            <a:endCxn id="102" idx="0"/>
          </p:cNvCxnSpPr>
          <p:nvPr/>
        </p:nvCxnSpPr>
        <p:spPr>
          <a:xfrm flipH="1">
            <a:off x="2451492" y="418745"/>
            <a:ext cx="131261" cy="299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72142CA8-6FE7-EBD2-3EAC-4CDBD99E5F0C}"/>
              </a:ext>
            </a:extLst>
          </p:cNvPr>
          <p:cNvSpPr txBox="1"/>
          <p:nvPr/>
        </p:nvSpPr>
        <p:spPr>
          <a:xfrm>
            <a:off x="3080706" y="5593473"/>
            <a:ext cx="71205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932BBC8-60DE-74E2-5F28-931E0EDE0D90}"/>
              </a:ext>
            </a:extLst>
          </p:cNvPr>
          <p:cNvSpPr txBox="1"/>
          <p:nvPr/>
        </p:nvSpPr>
        <p:spPr>
          <a:xfrm>
            <a:off x="2932264" y="4957692"/>
            <a:ext cx="101341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TagBase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3C171F0-7128-EF09-DE03-DEBEC8B446E6}"/>
              </a:ext>
            </a:extLst>
          </p:cNvPr>
          <p:cNvCxnSpPr>
            <a:stCxn id="68" idx="2"/>
            <a:endCxn id="67" idx="0"/>
          </p:cNvCxnSpPr>
          <p:nvPr/>
        </p:nvCxnSpPr>
        <p:spPr>
          <a:xfrm flipH="1">
            <a:off x="3436733" y="5203913"/>
            <a:ext cx="2241" cy="389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6794E372-350F-EDB8-AF1E-95FC5E851FB5}"/>
              </a:ext>
            </a:extLst>
          </p:cNvPr>
          <p:cNvSpPr txBox="1"/>
          <p:nvPr/>
        </p:nvSpPr>
        <p:spPr>
          <a:xfrm>
            <a:off x="600093" y="5289655"/>
            <a:ext cx="1088760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928930EF-EA35-098E-A247-759F0856EA35}"/>
              </a:ext>
            </a:extLst>
          </p:cNvPr>
          <p:cNvCxnSpPr>
            <a:cxnSpLocks/>
            <a:stCxn id="73" idx="2"/>
            <a:endCxn id="71" idx="0"/>
          </p:cNvCxnSpPr>
          <p:nvPr/>
        </p:nvCxnSpPr>
        <p:spPr>
          <a:xfrm>
            <a:off x="1144473" y="4757322"/>
            <a:ext cx="0" cy="532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23B7543-0D1E-935E-8C4B-43BCE9778FA6}"/>
              </a:ext>
            </a:extLst>
          </p:cNvPr>
          <p:cNvSpPr txBox="1"/>
          <p:nvPr/>
        </p:nvSpPr>
        <p:spPr>
          <a:xfrm>
            <a:off x="449411" y="4511101"/>
            <a:ext cx="1390124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VariableBase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F398354-4D67-0290-0FBC-6D3AEDEF7E80}"/>
              </a:ext>
            </a:extLst>
          </p:cNvPr>
          <p:cNvSpPr txBox="1"/>
          <p:nvPr/>
        </p:nvSpPr>
        <p:spPr>
          <a:xfrm>
            <a:off x="2967694" y="6197052"/>
            <a:ext cx="938077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PlcTag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410F0AAE-65E9-76F9-585F-422391B1CF44}"/>
              </a:ext>
            </a:extLst>
          </p:cNvPr>
          <p:cNvCxnSpPr>
            <a:cxnSpLocks/>
            <a:stCxn id="67" idx="2"/>
            <a:endCxn id="77" idx="0"/>
          </p:cNvCxnSpPr>
          <p:nvPr/>
        </p:nvCxnSpPr>
        <p:spPr>
          <a:xfrm>
            <a:off x="3436733" y="5839694"/>
            <a:ext cx="0" cy="357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화살표 연결선 80">
            <a:extLst>
              <a:ext uri="{FF2B5EF4-FFF2-40B4-BE49-F238E27FC236}">
                <a16:creationId xmlns:a16="http://schemas.microsoft.com/office/drawing/2014/main" id="{CDB45B25-D6AF-FB74-A034-BE98422A3408}"/>
              </a:ext>
            </a:extLst>
          </p:cNvPr>
          <p:cNvCxnSpPr>
            <a:cxnSpLocks/>
            <a:stCxn id="82" idx="2"/>
            <a:endCxn id="73" idx="0"/>
          </p:cNvCxnSpPr>
          <p:nvPr/>
        </p:nvCxnSpPr>
        <p:spPr>
          <a:xfrm flipH="1">
            <a:off x="1144473" y="3556013"/>
            <a:ext cx="1" cy="955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A5E9CDBE-9501-CCF6-B1B6-9347D786801C}"/>
              </a:ext>
            </a:extLst>
          </p:cNvPr>
          <p:cNvSpPr txBox="1"/>
          <p:nvPr/>
        </p:nvSpPr>
        <p:spPr>
          <a:xfrm>
            <a:off x="298729" y="3309792"/>
            <a:ext cx="1691489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TypeValueStorage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6EBA9CA0-3B46-7C7E-0D33-555398E04483}"/>
              </a:ext>
            </a:extLst>
          </p:cNvPr>
          <p:cNvCxnSpPr>
            <a:cxnSpLocks/>
            <a:stCxn id="82" idx="2"/>
            <a:endCxn id="68" idx="0"/>
          </p:cNvCxnSpPr>
          <p:nvPr/>
        </p:nvCxnSpPr>
        <p:spPr>
          <a:xfrm>
            <a:off x="1144474" y="3556013"/>
            <a:ext cx="2294500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2AEE3C5C-A27E-C5B9-AD83-2A636102083D}"/>
              </a:ext>
            </a:extLst>
          </p:cNvPr>
          <p:cNvSpPr txBox="1"/>
          <p:nvPr/>
        </p:nvSpPr>
        <p:spPr>
          <a:xfrm>
            <a:off x="1350309" y="2304393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FC9CC279-79CB-FEDA-E103-B80A600F379A}"/>
              </a:ext>
            </a:extLst>
          </p:cNvPr>
          <p:cNvCxnSpPr>
            <a:stCxn id="87" idx="2"/>
            <a:endCxn id="68" idx="0"/>
          </p:cNvCxnSpPr>
          <p:nvPr/>
        </p:nvCxnSpPr>
        <p:spPr>
          <a:xfrm>
            <a:off x="1744007" y="2550614"/>
            <a:ext cx="1694967" cy="24070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연결선: 구부러짐 90">
            <a:extLst>
              <a:ext uri="{FF2B5EF4-FFF2-40B4-BE49-F238E27FC236}">
                <a16:creationId xmlns:a16="http://schemas.microsoft.com/office/drawing/2014/main" id="{C2AFC6C2-2C28-9AA2-7699-1B0593C82058}"/>
              </a:ext>
            </a:extLst>
          </p:cNvPr>
          <p:cNvCxnSpPr>
            <a:cxnSpLocks/>
            <a:stCxn id="9" idx="2"/>
            <a:endCxn id="68" idx="0"/>
          </p:cNvCxnSpPr>
          <p:nvPr/>
        </p:nvCxnSpPr>
        <p:spPr>
          <a:xfrm rot="5400000">
            <a:off x="3364175" y="1554422"/>
            <a:ext cx="3478070" cy="3328471"/>
          </a:xfrm>
          <a:prstGeom prst="curvedConnector3">
            <a:avLst>
              <a:gd name="adj1" fmla="val 5530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1B395758-AAC6-4D4E-6E65-76A0E443444A}"/>
              </a:ext>
            </a:extLst>
          </p:cNvPr>
          <p:cNvCxnSpPr>
            <a:stCxn id="11" idx="2"/>
            <a:endCxn id="73" idx="0"/>
          </p:cNvCxnSpPr>
          <p:nvPr/>
        </p:nvCxnSpPr>
        <p:spPr>
          <a:xfrm flipH="1">
            <a:off x="1144473" y="2534963"/>
            <a:ext cx="1907190" cy="19761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화살표 연결선 100">
            <a:extLst>
              <a:ext uri="{FF2B5EF4-FFF2-40B4-BE49-F238E27FC236}">
                <a16:creationId xmlns:a16="http://schemas.microsoft.com/office/drawing/2014/main" id="{582351F4-3E9B-65A6-6233-B344763C6FC1}"/>
              </a:ext>
            </a:extLst>
          </p:cNvPr>
          <p:cNvCxnSpPr>
            <a:stCxn id="60" idx="2"/>
            <a:endCxn id="82" idx="0"/>
          </p:cNvCxnSpPr>
          <p:nvPr/>
        </p:nvCxnSpPr>
        <p:spPr>
          <a:xfrm flipH="1">
            <a:off x="1144474" y="1685182"/>
            <a:ext cx="3338" cy="16246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DD992637-325E-1878-83BF-4270EFFEB96D}"/>
              </a:ext>
            </a:extLst>
          </p:cNvPr>
          <p:cNvSpPr txBox="1"/>
          <p:nvPr/>
        </p:nvSpPr>
        <p:spPr>
          <a:xfrm>
            <a:off x="2057794" y="718082"/>
            <a:ext cx="787395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IStorage</a:t>
            </a:r>
            <a:endParaRPr lang="ko-KR" altLang="en-US" sz="1000" dirty="0"/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D8C83A20-84F8-E3FA-42D3-4C7D06E8929E}"/>
              </a:ext>
            </a:extLst>
          </p:cNvPr>
          <p:cNvCxnSpPr>
            <a:cxnSpLocks/>
            <a:stCxn id="102" idx="2"/>
            <a:endCxn id="60" idx="0"/>
          </p:cNvCxnSpPr>
          <p:nvPr/>
        </p:nvCxnSpPr>
        <p:spPr>
          <a:xfrm flipH="1">
            <a:off x="1147812" y="964303"/>
            <a:ext cx="1303680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직선 화살표 연결선 113">
            <a:extLst>
              <a:ext uri="{FF2B5EF4-FFF2-40B4-BE49-F238E27FC236}">
                <a16:creationId xmlns:a16="http://schemas.microsoft.com/office/drawing/2014/main" id="{B4163B24-6089-B2D7-E6CB-23DF4FD4C370}"/>
              </a:ext>
            </a:extLst>
          </p:cNvPr>
          <p:cNvCxnSpPr>
            <a:cxnSpLocks/>
            <a:stCxn id="60" idx="2"/>
            <a:endCxn id="11" idx="0"/>
          </p:cNvCxnSpPr>
          <p:nvPr/>
        </p:nvCxnSpPr>
        <p:spPr>
          <a:xfrm>
            <a:off x="1147812" y="1685182"/>
            <a:ext cx="1903851" cy="603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C9FD86B0-C18A-FBC1-8223-AB3A6BCC00FE}"/>
              </a:ext>
            </a:extLst>
          </p:cNvPr>
          <p:cNvSpPr txBox="1"/>
          <p:nvPr/>
        </p:nvSpPr>
        <p:spPr>
          <a:xfrm>
            <a:off x="2461592" y="1435333"/>
            <a:ext cx="486030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ITag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119" name="직선 화살표 연결선 118">
            <a:extLst>
              <a:ext uri="{FF2B5EF4-FFF2-40B4-BE49-F238E27FC236}">
                <a16:creationId xmlns:a16="http://schemas.microsoft.com/office/drawing/2014/main" id="{2DCFE58F-F95A-C7FE-98FD-47A07B654DC7}"/>
              </a:ext>
            </a:extLst>
          </p:cNvPr>
          <p:cNvCxnSpPr>
            <a:cxnSpLocks/>
            <a:stCxn id="118" idx="2"/>
            <a:endCxn id="87" idx="0"/>
          </p:cNvCxnSpPr>
          <p:nvPr/>
        </p:nvCxnSpPr>
        <p:spPr>
          <a:xfrm flipH="1">
            <a:off x="1744007" y="1681554"/>
            <a:ext cx="960600" cy="6228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26B9D0D3-E599-08D1-4C78-775B70D604F3}"/>
              </a:ext>
            </a:extLst>
          </p:cNvPr>
          <p:cNvCxnSpPr>
            <a:cxnSpLocks/>
            <a:stCxn id="60" idx="2"/>
            <a:endCxn id="87" idx="0"/>
          </p:cNvCxnSpPr>
          <p:nvPr/>
        </p:nvCxnSpPr>
        <p:spPr>
          <a:xfrm>
            <a:off x="1147812" y="1685182"/>
            <a:ext cx="596195" cy="619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직선 화살표 연결선 123">
            <a:extLst>
              <a:ext uri="{FF2B5EF4-FFF2-40B4-BE49-F238E27FC236}">
                <a16:creationId xmlns:a16="http://schemas.microsoft.com/office/drawing/2014/main" id="{FAEA264D-F535-88A3-2E4A-89FEBCDC5471}"/>
              </a:ext>
            </a:extLst>
          </p:cNvPr>
          <p:cNvCxnSpPr>
            <a:cxnSpLocks/>
            <a:stCxn id="102" idx="2"/>
            <a:endCxn id="118" idx="0"/>
          </p:cNvCxnSpPr>
          <p:nvPr/>
        </p:nvCxnSpPr>
        <p:spPr>
          <a:xfrm>
            <a:off x="2451492" y="964303"/>
            <a:ext cx="253115" cy="4710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직선 화살표 연결선 126">
            <a:extLst>
              <a:ext uri="{FF2B5EF4-FFF2-40B4-BE49-F238E27FC236}">
                <a16:creationId xmlns:a16="http://schemas.microsoft.com/office/drawing/2014/main" id="{D787EABA-F4D0-1F26-11B7-90F650596462}"/>
              </a:ext>
            </a:extLst>
          </p:cNvPr>
          <p:cNvCxnSpPr>
            <a:cxnSpLocks/>
            <a:stCxn id="102" idx="2"/>
            <a:endCxn id="8" idx="0"/>
          </p:cNvCxnSpPr>
          <p:nvPr/>
        </p:nvCxnSpPr>
        <p:spPr>
          <a:xfrm>
            <a:off x="2451492" y="964303"/>
            <a:ext cx="1439533" cy="4675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E1296922-152E-0D98-22AF-3BB1861F6E4F}"/>
              </a:ext>
            </a:extLst>
          </p:cNvPr>
          <p:cNvSpPr txBox="1"/>
          <p:nvPr/>
        </p:nvSpPr>
        <p:spPr>
          <a:xfrm>
            <a:off x="684519" y="718082"/>
            <a:ext cx="938077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IValue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22B76BFF-5231-BB8F-6B2A-55CDD7AFAEFC}"/>
              </a:ext>
            </a:extLst>
          </p:cNvPr>
          <p:cNvCxnSpPr>
            <a:cxnSpLocks/>
            <a:stCxn id="133" idx="2"/>
            <a:endCxn id="60" idx="0"/>
          </p:cNvCxnSpPr>
          <p:nvPr/>
        </p:nvCxnSpPr>
        <p:spPr>
          <a:xfrm flipH="1">
            <a:off x="1147812" y="964303"/>
            <a:ext cx="5746" cy="4746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연결선: 구부러짐 152">
            <a:extLst>
              <a:ext uri="{FF2B5EF4-FFF2-40B4-BE49-F238E27FC236}">
                <a16:creationId xmlns:a16="http://schemas.microsoft.com/office/drawing/2014/main" id="{67455454-DB7C-33CA-D163-7606D211E37B}"/>
              </a:ext>
            </a:extLst>
          </p:cNvPr>
          <p:cNvCxnSpPr>
            <a:cxnSpLocks/>
            <a:stCxn id="82" idx="2"/>
            <a:endCxn id="28" idx="0"/>
          </p:cNvCxnSpPr>
          <p:nvPr/>
        </p:nvCxnSpPr>
        <p:spPr>
          <a:xfrm rot="16200000" flipH="1">
            <a:off x="2018478" y="2682008"/>
            <a:ext cx="380629" cy="2128637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220">
            <a:extLst>
              <a:ext uri="{FF2B5EF4-FFF2-40B4-BE49-F238E27FC236}">
                <a16:creationId xmlns:a16="http://schemas.microsoft.com/office/drawing/2014/main" id="{42CC68D1-2BB7-3870-FCA4-6ED5B3331360}"/>
              </a:ext>
            </a:extLst>
          </p:cNvPr>
          <p:cNvSpPr txBox="1"/>
          <p:nvPr/>
        </p:nvSpPr>
        <p:spPr>
          <a:xfrm>
            <a:off x="8627078" y="4076413"/>
            <a:ext cx="1239442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ILiteralHolder</a:t>
            </a:r>
            <a:endParaRPr lang="ko-KR" altLang="en-US" sz="1000" dirty="0"/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7B6261E0-3635-414A-39BD-EC9E8D779EA7}"/>
              </a:ext>
            </a:extLst>
          </p:cNvPr>
          <p:cNvSpPr txBox="1"/>
          <p:nvPr/>
        </p:nvSpPr>
        <p:spPr>
          <a:xfrm>
            <a:off x="7973056" y="5245188"/>
            <a:ext cx="1465466" cy="246221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LiteralHolder</a:t>
            </a:r>
            <a:r>
              <a:rPr lang="en-US" altLang="ko-KR" sz="1000" dirty="0">
                <a:solidFill>
                  <a:srgbClr val="00B0F0"/>
                </a:solidFill>
                <a:latin typeface="Cascadia Mono" panose="020B0609020000020004" pitchFamily="49" charset="0"/>
              </a:rPr>
              <a:t>&lt;'T&gt;</a:t>
            </a:r>
            <a:endParaRPr lang="ko-KR" altLang="en-US" sz="1000" dirty="0">
              <a:solidFill>
                <a:srgbClr val="00B0F0"/>
              </a:solidFill>
            </a:endParaRPr>
          </a:p>
        </p:txBody>
      </p:sp>
      <p:cxnSp>
        <p:nvCxnSpPr>
          <p:cNvPr id="223" name="직선 화살표 연결선 222">
            <a:extLst>
              <a:ext uri="{FF2B5EF4-FFF2-40B4-BE49-F238E27FC236}">
                <a16:creationId xmlns:a16="http://schemas.microsoft.com/office/drawing/2014/main" id="{4F76AC4A-EB46-0F5A-C7F4-8E41F52780EE}"/>
              </a:ext>
            </a:extLst>
          </p:cNvPr>
          <p:cNvCxnSpPr>
            <a:cxnSpLocks/>
            <a:stCxn id="221" idx="2"/>
            <a:endCxn id="222" idx="0"/>
          </p:cNvCxnSpPr>
          <p:nvPr/>
        </p:nvCxnSpPr>
        <p:spPr>
          <a:xfrm flipH="1">
            <a:off x="8705789" y="4322634"/>
            <a:ext cx="541010" cy="922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직선 화살표 연결선 224">
            <a:extLst>
              <a:ext uri="{FF2B5EF4-FFF2-40B4-BE49-F238E27FC236}">
                <a16:creationId xmlns:a16="http://schemas.microsoft.com/office/drawing/2014/main" id="{0A163A93-3551-0257-85CD-CF38C89BFDAF}"/>
              </a:ext>
            </a:extLst>
          </p:cNvPr>
          <p:cNvCxnSpPr>
            <a:cxnSpLocks/>
            <a:stCxn id="9" idx="2"/>
            <a:endCxn id="222" idx="0"/>
          </p:cNvCxnSpPr>
          <p:nvPr/>
        </p:nvCxnSpPr>
        <p:spPr>
          <a:xfrm>
            <a:off x="6767445" y="1479622"/>
            <a:ext cx="1938344" cy="3765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직선 화살표 연결선 230">
            <a:extLst>
              <a:ext uri="{FF2B5EF4-FFF2-40B4-BE49-F238E27FC236}">
                <a16:creationId xmlns:a16="http://schemas.microsoft.com/office/drawing/2014/main" id="{7BA9A8B8-063F-94C6-47B8-6CAF9154A881}"/>
              </a:ext>
            </a:extLst>
          </p:cNvPr>
          <p:cNvCxnSpPr>
            <a:cxnSpLocks/>
            <a:stCxn id="11" idx="2"/>
            <a:endCxn id="28" idx="0"/>
          </p:cNvCxnSpPr>
          <p:nvPr/>
        </p:nvCxnSpPr>
        <p:spPr>
          <a:xfrm>
            <a:off x="3051663" y="2534963"/>
            <a:ext cx="221448" cy="14016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F68D8CD6-4A17-924D-2788-02FD9D4DA053}"/>
              </a:ext>
            </a:extLst>
          </p:cNvPr>
          <p:cNvCxnSpPr>
            <a:cxnSpLocks/>
            <a:stCxn id="28" idx="2"/>
            <a:endCxn id="71" idx="0"/>
          </p:cNvCxnSpPr>
          <p:nvPr/>
        </p:nvCxnSpPr>
        <p:spPr>
          <a:xfrm flipH="1">
            <a:off x="1144473" y="4182863"/>
            <a:ext cx="2128638" cy="11067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1EE7F52-560A-1E23-DE02-1CABADA9890E}"/>
              </a:ext>
            </a:extLst>
          </p:cNvPr>
          <p:cNvSpPr txBox="1"/>
          <p:nvPr/>
        </p:nvSpPr>
        <p:spPr>
          <a:xfrm>
            <a:off x="1218560" y="149151"/>
            <a:ext cx="636713" cy="2462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0000"/>
                </a:solidFill>
                <a:latin typeface="Cascadia Mono" panose="020B0609020000020004" pitchFamily="49" charset="0"/>
              </a:rPr>
              <a:t>IValue</a:t>
            </a:r>
            <a:endParaRPr lang="ko-KR" altLang="en-US" sz="1000" dirty="0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2C849333-6D15-77AB-9B8A-856E0F958A3E}"/>
              </a:ext>
            </a:extLst>
          </p:cNvPr>
          <p:cNvCxnSpPr>
            <a:cxnSpLocks/>
            <a:stCxn id="15" idx="2"/>
            <a:endCxn id="133" idx="0"/>
          </p:cNvCxnSpPr>
          <p:nvPr/>
        </p:nvCxnSpPr>
        <p:spPr>
          <a:xfrm flipH="1">
            <a:off x="1153558" y="395372"/>
            <a:ext cx="383359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C9A8D1B-367D-BC57-4944-D1893C755961}"/>
              </a:ext>
            </a:extLst>
          </p:cNvPr>
          <p:cNvCxnSpPr>
            <a:cxnSpLocks/>
            <a:stCxn id="15" idx="2"/>
            <a:endCxn id="102" idx="0"/>
          </p:cNvCxnSpPr>
          <p:nvPr/>
        </p:nvCxnSpPr>
        <p:spPr>
          <a:xfrm>
            <a:off x="1536917" y="395372"/>
            <a:ext cx="914575" cy="322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제목 38">
            <a:extLst>
              <a:ext uri="{FF2B5EF4-FFF2-40B4-BE49-F238E27FC236}">
                <a16:creationId xmlns:a16="http://schemas.microsoft.com/office/drawing/2014/main" id="{82C9FB0C-A2A6-97E1-4C93-B4029F3369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65640" y="365125"/>
            <a:ext cx="2888160" cy="1325563"/>
          </a:xfrm>
        </p:spPr>
        <p:txBody>
          <a:bodyPr/>
          <a:lstStyle/>
          <a:p>
            <a:r>
              <a:rPr lang="en-US" altLang="ko-KR" dirty="0"/>
              <a:t>Storage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0752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ED7B07-7CDD-4AB5-BC9D-063A9EC0C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D8ECE7-4762-7FFD-FA73-51C9704CE881}"/>
              </a:ext>
            </a:extLst>
          </p:cNvPr>
          <p:cNvSpPr txBox="1"/>
          <p:nvPr/>
        </p:nvSpPr>
        <p:spPr>
          <a:xfrm>
            <a:off x="2279686" y="4294009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VertexMReal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86FE17-AC96-56B8-5B1C-3D1F58755F94}"/>
              </a:ext>
            </a:extLst>
          </p:cNvPr>
          <p:cNvSpPr txBox="1"/>
          <p:nvPr/>
        </p:nvSpPr>
        <p:spPr>
          <a:xfrm>
            <a:off x="4084376" y="3480866"/>
            <a:ext cx="1935145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VertexManager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CD54B0-FFA9-3AF0-B40D-D21540C1A2E4}"/>
              </a:ext>
            </a:extLst>
          </p:cNvPr>
          <p:cNvSpPr txBox="1"/>
          <p:nvPr/>
        </p:nvSpPr>
        <p:spPr>
          <a:xfrm>
            <a:off x="4017049" y="2623016"/>
            <a:ext cx="2069797" cy="36933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altLang="ko-KR" dirty="0"/>
              <a:t>IVertexManager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1F0AF6-EE35-CCBC-B3BE-CFDA94393B2B}"/>
              </a:ext>
            </a:extLst>
          </p:cNvPr>
          <p:cNvSpPr txBox="1"/>
          <p:nvPr/>
        </p:nvSpPr>
        <p:spPr>
          <a:xfrm>
            <a:off x="5383612" y="4323876"/>
            <a:ext cx="1665841" cy="369332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Cascadia Mono" panose="020B0609020000020004" pitchFamily="49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n-US" altLang="ko-KR" dirty="0"/>
              <a:t>VertexMCoin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73F353B1-A54F-F8A6-0D9A-CA63123CC7E8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5051948" y="2992348"/>
            <a:ext cx="1" cy="488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D7A2F662-CE85-9977-ED47-149B91C86CD7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 flipH="1">
            <a:off x="3112607" y="3850198"/>
            <a:ext cx="1939342" cy="44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318B2CAD-D607-06B4-DA3D-8F774544271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5051949" y="3850198"/>
            <a:ext cx="1164584" cy="473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4946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3343</TotalTime>
  <Words>117</Words>
  <Application>Microsoft Office PowerPoint</Application>
  <PresentationFormat>와이드스크린</PresentationFormat>
  <Paragraphs>57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Cascadia Mono</vt:lpstr>
      <vt:lpstr>Office 테마</vt:lpstr>
      <vt:lpstr>Engine project dll hierarchies</vt:lpstr>
      <vt:lpstr>Dll hierarchies</vt:lpstr>
      <vt:lpstr>System</vt:lpstr>
      <vt:lpstr>Storage</vt:lpstr>
      <vt:lpstr>VertexManager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곽 종근</dc:creator>
  <cp:lastModifiedBy>곽 종근</cp:lastModifiedBy>
  <cp:revision>13</cp:revision>
  <dcterms:created xsi:type="dcterms:W3CDTF">2022-07-21T20:15:02Z</dcterms:created>
  <dcterms:modified xsi:type="dcterms:W3CDTF">2023-01-17T00:49:03Z</dcterms:modified>
</cp:coreProperties>
</file>