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B1B29-99B4-514B-92D5-EAAEDBD67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D36875-FFF5-E16E-5D93-25630EE3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62C97-1610-EC40-B941-D5C3FC4E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003-FE99-429E-998E-AEB93884532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67A74-2979-D27F-9785-D36A41B4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79472-8963-C40D-EB91-30B82A7E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351D-37B1-46AF-9DCC-81E934C90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2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81700-E269-ECA2-0D27-F3E19E69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40D18-1A52-8705-2D58-945A6F0D2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4EA2A-6AED-9E44-ADB9-965F2D68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003-FE99-429E-998E-AEB93884532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192AC-321C-71A5-7054-40A623B0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D0D90-2FC7-3178-5874-4C646DD1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351D-37B1-46AF-9DCC-81E934C90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3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8B155-A81C-ABAF-52BE-AB871DBBD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4D672C-76C7-38D3-D7C4-25F7A32A5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47818-E623-A747-16EB-63B324A3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003-FE99-429E-998E-AEB93884532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B3175-EB19-FACE-CD14-FAB2EDDE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1D193-2D51-2A88-D2E9-B8ACB927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351D-37B1-46AF-9DCC-81E934C90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6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63D82-B773-324D-DB3F-A0D83DD3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D59CA-8C58-0669-2C46-B40A471C7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8C18-1762-0DFC-CBE6-D0186C7B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003-FE99-429E-998E-AEB93884532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72182-89B7-BCFC-EA8E-6EBD13EF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F2FAE-0F4E-E53E-833B-724B48DF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351D-37B1-46AF-9DCC-81E934C90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1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FE1EC-28E6-CAB8-D907-2D5BCBCF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BD2A8A-A65D-1890-3A33-6633077D4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58811-1497-4D0F-1D6A-50B5A864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003-FE99-429E-998E-AEB93884532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B7F78-F67C-804B-6306-38E7D520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C39B3-3138-007B-A330-D71C6FE4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351D-37B1-46AF-9DCC-81E934C90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3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E0433-F3E2-2840-E699-3CF5ADBA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FFDE0-8F4D-6653-7ADD-335455C60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1FCDF-4584-8855-86E9-48A76B898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DF2EB-2167-0C82-A84D-5E50435D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003-FE99-429E-998E-AEB93884532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5A744-A5C9-3379-DEFA-21AA4246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A1A0D-464C-C44D-3F92-5AE7D73D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351D-37B1-46AF-9DCC-81E934C90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4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7AF4D-64D1-C30F-5202-43917079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70F56-82CB-3532-912B-29634CF36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F6890-61C1-E783-5917-12A65B7C8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44A59F-DC12-A2E5-BBDB-6FF56A82D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C48F97-2E2C-817B-AA47-0A2E3FD53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DB6E0A-42EC-A0AC-7162-2E6BE68A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003-FE99-429E-998E-AEB93884532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8B5594-A48B-3F94-3AD9-A2C278EF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DEE891-A6F7-DB97-5823-9DA88FF7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351D-37B1-46AF-9DCC-81E934C90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9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4B62E-D699-FC53-5A78-90986B0B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F00351-B29E-CAFB-B5E4-22E4D45B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003-FE99-429E-998E-AEB93884532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75A596-BA59-1EA8-B927-D2646093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9B89E7-F3DB-A413-3E1D-561623A1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351D-37B1-46AF-9DCC-81E934C90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0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55972B-15AD-1F29-01EF-DD6CC39F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003-FE99-429E-998E-AEB93884532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A4D1BA-90D6-E046-5662-034E6804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2B350A-F602-89CA-F69A-8DB56FE0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351D-37B1-46AF-9DCC-81E934C90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7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0DB1B-BF04-E60D-2441-DBE81332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A40C0-4803-092B-D54A-63DD7C3B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08C5B-6D07-80CA-D73B-6223540C2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A4540-81EE-B5C6-7108-FAA16BD1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003-FE99-429E-998E-AEB93884532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49A93-3DDF-08E4-7753-D25D42E4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60326-0005-DAA6-AAF7-B66B0B83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351D-37B1-46AF-9DCC-81E934C90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9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20104-C445-87EF-0D86-557D3982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75E7DB-C8B9-BECE-57C5-FDEDACFF2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113CFF-4F66-A0F2-739E-177694D6B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AC39EF-CC1C-F577-BDF2-27D124FF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003-FE99-429E-998E-AEB93884532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E5F41-C203-43A6-A052-85B7E416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9FCE-494D-79D6-13CF-F464AC48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351D-37B1-46AF-9DCC-81E934C90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7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18C5D8-CCD8-BA0D-0495-5D28BF5C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D25E-BF42-D8B6-FAB2-2A613B771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2BF7E-7AAF-1F51-FB45-003664AC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A003-FE99-429E-998E-AEB93884532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A5F13-7067-F8F0-15DA-3FACA264E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FD745-1D31-E85C-6679-AD84FAE43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351D-37B1-46AF-9DCC-81E934C90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C933B-FE70-58F9-8179-92D37AA23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4B37D-920D-0017-5524-F47ECF925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6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9DBEB-3AA0-303D-E2BF-D2B5EF35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6564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B1B30-D869-AFE9-38F2-C30C3449522E}"/>
              </a:ext>
            </a:extLst>
          </p:cNvPr>
          <p:cNvSpPr txBox="1"/>
          <p:nvPr/>
        </p:nvSpPr>
        <p:spPr>
          <a:xfrm>
            <a:off x="4430159" y="2807854"/>
            <a:ext cx="16658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VertexMReal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24D14-66C6-6C79-2D35-9752BAC67507}"/>
              </a:ext>
            </a:extLst>
          </p:cNvPr>
          <p:cNvSpPr txBox="1"/>
          <p:nvPr/>
        </p:nvSpPr>
        <p:spPr>
          <a:xfrm>
            <a:off x="3755902" y="2237992"/>
            <a:ext cx="19351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 err="1"/>
              <a:t>VertexManager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3C151-2876-DA40-38E5-1AF58AD334C8}"/>
              </a:ext>
            </a:extLst>
          </p:cNvPr>
          <p:cNvSpPr txBox="1"/>
          <p:nvPr/>
        </p:nvSpPr>
        <p:spPr>
          <a:xfrm>
            <a:off x="2721003" y="1506022"/>
            <a:ext cx="2069797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 err="1"/>
              <a:t>IVertexManager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6DDEA-4683-857E-2564-E9737D1C58B8}"/>
              </a:ext>
            </a:extLst>
          </p:cNvPr>
          <p:cNvSpPr txBox="1"/>
          <p:nvPr/>
        </p:nvSpPr>
        <p:spPr>
          <a:xfrm>
            <a:off x="4430158" y="3680815"/>
            <a:ext cx="16658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VertexMCoin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48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B9111-7D4D-69E3-E047-3DFD6D28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03036" cy="1325563"/>
          </a:xfrm>
        </p:spPr>
        <p:txBody>
          <a:bodyPr/>
          <a:lstStyle/>
          <a:p>
            <a:r>
              <a:rPr lang="en-US" altLang="ko-KR" dirty="0"/>
              <a:t> 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EFD18-7B2F-3244-B469-AA1B5EE6BA61}"/>
              </a:ext>
            </a:extLst>
          </p:cNvPr>
          <p:cNvSpPr txBox="1"/>
          <p:nvPr/>
        </p:nvSpPr>
        <p:spPr>
          <a:xfrm>
            <a:off x="6689541" y="2497218"/>
            <a:ext cx="992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766E-7930-CBAB-E700-9B7A9D16AE42}"/>
              </a:ext>
            </a:extLst>
          </p:cNvPr>
          <p:cNvSpPr txBox="1"/>
          <p:nvPr/>
        </p:nvSpPr>
        <p:spPr>
          <a:xfrm>
            <a:off x="6340407" y="3691630"/>
            <a:ext cx="7232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Real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496B63-1645-FB5F-AFD0-75337F73B5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702045" y="2866550"/>
            <a:ext cx="483786" cy="82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63A55C-BF95-DF8E-6119-700AF1268EF0}"/>
              </a:ext>
            </a:extLst>
          </p:cNvPr>
          <p:cNvSpPr txBox="1"/>
          <p:nvPr/>
        </p:nvSpPr>
        <p:spPr>
          <a:xfrm>
            <a:off x="7313289" y="4565174"/>
            <a:ext cx="19351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RealOtherFlow</a:t>
            </a:r>
            <a:endParaRPr lang="en-US" altLang="ko-K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dirty="0"/>
              <a:t>= </a:t>
            </a:r>
            <a:r>
              <a:rPr lang="en-US" altLang="ko-KR" dirty="0" err="1"/>
              <a:t>RealEx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CA612E-DC02-972A-B795-B1F2757E58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280862" y="5211505"/>
            <a:ext cx="900347" cy="36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928FA9-74A4-8E1A-C8F6-4BB76F1B8253}"/>
              </a:ext>
            </a:extLst>
          </p:cNvPr>
          <p:cNvSpPr txBox="1"/>
          <p:nvPr/>
        </p:nvSpPr>
        <p:spPr>
          <a:xfrm>
            <a:off x="9812151" y="4565174"/>
            <a:ext cx="7232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Call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A581C7-564C-4ED5-11DC-4C781AE5B5E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9181209" y="4934506"/>
            <a:ext cx="992580" cy="64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9FFC4C-5A2E-6E79-5B55-55EE70B642B9}"/>
              </a:ext>
            </a:extLst>
          </p:cNvPr>
          <p:cNvSpPr txBox="1"/>
          <p:nvPr/>
        </p:nvSpPr>
        <p:spPr>
          <a:xfrm>
            <a:off x="11238911" y="4565174"/>
            <a:ext cx="8579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Alias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C8B668-C18E-1461-53DE-AD066FAD0C76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181209" y="4934506"/>
            <a:ext cx="2486666" cy="64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B72812-CD86-9C7F-DC3E-F4EAF1094A28}"/>
              </a:ext>
            </a:extLst>
          </p:cNvPr>
          <p:cNvSpPr txBox="1"/>
          <p:nvPr/>
        </p:nvSpPr>
        <p:spPr>
          <a:xfrm>
            <a:off x="5330722" y="820702"/>
            <a:ext cx="8579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Named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DAAF2E-D50D-DAFF-A124-BE5B8F441B06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flipH="1">
            <a:off x="5748121" y="1190034"/>
            <a:ext cx="1156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3B6C4D-65BF-F3ED-2CCD-A0EA5262581D}"/>
              </a:ext>
            </a:extLst>
          </p:cNvPr>
          <p:cNvSpPr txBox="1"/>
          <p:nvPr/>
        </p:nvSpPr>
        <p:spPr>
          <a:xfrm>
            <a:off x="8839233" y="3690338"/>
            <a:ext cx="12618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Indirect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CEA4B6-2CB6-9FD0-25D5-5CA3A97360C7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8280862" y="4059670"/>
            <a:ext cx="1189313" cy="50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66D3F7-6D3A-9BE7-C06F-76418FB85907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9470175" y="4059670"/>
            <a:ext cx="703614" cy="50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C47ACB-564D-05CF-11BB-56DBF56C7EEF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9470175" y="4059670"/>
            <a:ext cx="2197700" cy="50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6EE8FE-1FB3-B7B5-55A6-30EC26DAFED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7185831" y="2866550"/>
            <a:ext cx="2284344" cy="82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035F0-017B-4C90-1BF6-519289E68623}"/>
              </a:ext>
            </a:extLst>
          </p:cNvPr>
          <p:cNvSpPr txBox="1"/>
          <p:nvPr/>
        </p:nvSpPr>
        <p:spPr>
          <a:xfrm>
            <a:off x="4982527" y="1538678"/>
            <a:ext cx="15311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 err="1"/>
              <a:t>FqdnObject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6783A5-E2EB-6CFC-44AB-2CDC4A555D18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5748121" y="1908010"/>
            <a:ext cx="1437710" cy="58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6AD3D2-552A-6C5F-F18F-679472EF382F}"/>
              </a:ext>
            </a:extLst>
          </p:cNvPr>
          <p:cNvSpPr txBox="1"/>
          <p:nvPr/>
        </p:nvSpPr>
        <p:spPr>
          <a:xfrm>
            <a:off x="5251831" y="129799"/>
            <a:ext cx="992579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 err="1"/>
              <a:t>INamed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AB16438-200D-5DFB-A601-C9DA23AB3FDD}"/>
              </a:ext>
            </a:extLst>
          </p:cNvPr>
          <p:cNvCxnSpPr>
            <a:cxnSpLocks/>
            <a:stCxn id="39" idx="2"/>
            <a:endCxn id="18" idx="0"/>
          </p:cNvCxnSpPr>
          <p:nvPr/>
        </p:nvCxnSpPr>
        <p:spPr>
          <a:xfrm>
            <a:off x="5748121" y="499131"/>
            <a:ext cx="11565" cy="32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8AE21F-0D02-676C-7ADC-8E979160B11F}"/>
              </a:ext>
            </a:extLst>
          </p:cNvPr>
          <p:cNvCxnSpPr>
            <a:cxnSpLocks/>
            <a:stCxn id="18" idx="2"/>
            <a:endCxn id="44" idx="0"/>
          </p:cNvCxnSpPr>
          <p:nvPr/>
        </p:nvCxnSpPr>
        <p:spPr>
          <a:xfrm>
            <a:off x="5759686" y="1190034"/>
            <a:ext cx="1765529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82AFAF-6CB6-29C7-BC86-8110E033A717}"/>
              </a:ext>
            </a:extLst>
          </p:cNvPr>
          <p:cNvSpPr txBox="1"/>
          <p:nvPr/>
        </p:nvSpPr>
        <p:spPr>
          <a:xfrm>
            <a:off x="7230903" y="1538678"/>
            <a:ext cx="5886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B4155B-029C-6C85-F361-D1C208825588}"/>
              </a:ext>
            </a:extLst>
          </p:cNvPr>
          <p:cNvSpPr txBox="1"/>
          <p:nvPr/>
        </p:nvSpPr>
        <p:spPr>
          <a:xfrm>
            <a:off x="10173788" y="2538594"/>
            <a:ext cx="1127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 err="1"/>
              <a:t>ApiItem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1A9003-DB2C-A4B3-9EC7-F9BA1C0CC89E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5748121" y="1908010"/>
            <a:ext cx="4989283" cy="63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6B547-937B-519E-55FA-ED13A8571FD5}"/>
              </a:ext>
            </a:extLst>
          </p:cNvPr>
          <p:cNvSpPr txBox="1"/>
          <p:nvPr/>
        </p:nvSpPr>
        <p:spPr>
          <a:xfrm>
            <a:off x="8700734" y="2538594"/>
            <a:ext cx="7232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Flow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41BF4A7-8279-7E7D-C261-2BF409DB058C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5748121" y="1908010"/>
            <a:ext cx="3314251" cy="63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43CBDE-794C-B297-9188-768D8F1C694C}"/>
              </a:ext>
            </a:extLst>
          </p:cNvPr>
          <p:cNvSpPr txBox="1"/>
          <p:nvPr/>
        </p:nvSpPr>
        <p:spPr>
          <a:xfrm>
            <a:off x="3045774" y="2784230"/>
            <a:ext cx="12618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 err="1"/>
              <a:t>DsSystem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771845-76FE-D573-7E9C-28E8E278944D}"/>
              </a:ext>
            </a:extLst>
          </p:cNvPr>
          <p:cNvCxnSpPr>
            <a:cxnSpLocks/>
            <a:stCxn id="35" idx="2"/>
            <a:endCxn id="52" idx="0"/>
          </p:cNvCxnSpPr>
          <p:nvPr/>
        </p:nvCxnSpPr>
        <p:spPr>
          <a:xfrm flipH="1">
            <a:off x="3676716" y="1908010"/>
            <a:ext cx="2071405" cy="87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B9348D-AB9E-E27D-3B56-38AD00976D35}"/>
              </a:ext>
            </a:extLst>
          </p:cNvPr>
          <p:cNvSpPr txBox="1"/>
          <p:nvPr/>
        </p:nvSpPr>
        <p:spPr>
          <a:xfrm>
            <a:off x="756327" y="2784361"/>
            <a:ext cx="1800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 err="1"/>
              <a:t>LoadedSystem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9D915A7-F88B-87AA-7F99-C67617EF84E4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flipH="1">
            <a:off x="1656574" y="1908010"/>
            <a:ext cx="4091547" cy="87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D0954C-939D-6F42-C8AC-27FCDFA01A1C}"/>
              </a:ext>
            </a:extLst>
          </p:cNvPr>
          <p:cNvSpPr txBox="1"/>
          <p:nvPr/>
        </p:nvSpPr>
        <p:spPr>
          <a:xfrm>
            <a:off x="128144" y="3782761"/>
            <a:ext cx="992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Device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05E835-8501-D560-F736-482ADD059197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624434" y="3153693"/>
            <a:ext cx="1032140" cy="62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8C1FDA-E73A-6C8B-D4E7-276AFBF04AD2}"/>
              </a:ext>
            </a:extLst>
          </p:cNvPr>
          <p:cNvSpPr txBox="1"/>
          <p:nvPr/>
        </p:nvSpPr>
        <p:spPr>
          <a:xfrm>
            <a:off x="756327" y="4530638"/>
            <a:ext cx="22044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 err="1"/>
              <a:t>ExternalSystemd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9FEFD22-C0C2-A985-6D20-CF6083A05067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>
            <a:off x="1656574" y="3153693"/>
            <a:ext cx="201978" cy="13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13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Cascadia Mono</vt:lpstr>
      <vt:lpstr>Office 테마</vt:lpstr>
      <vt:lpstr>PowerPoint 프레젠테이션</vt:lpstr>
      <vt:lpstr>PowerPoint 프레젠테이션</vt:lpstr>
      <vt:lpstr>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1</cp:revision>
  <dcterms:created xsi:type="dcterms:W3CDTF">2023-01-16T23:53:34Z</dcterms:created>
  <dcterms:modified xsi:type="dcterms:W3CDTF">2023-01-17T00:09:20Z</dcterms:modified>
</cp:coreProperties>
</file>