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A16618-E80A-9399-7A59-B07B36127882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CV+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0FEC8FDD-6FEF-EA0B-692A-E4C17B43DE11}"/>
              </a:ext>
            </a:extLst>
          </p:cNvPr>
          <p:cNvCxnSpPr>
            <a:cxnSpLocks/>
            <a:stCxn id="6" idx="3"/>
            <a:endCxn id="43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7" y="10458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GO</a:t>
            </a:r>
            <a:endParaRPr lang="en-US" altLang="ko-KR" sz="1100" dirty="0"/>
          </a:p>
          <a:p>
            <a:pPr algn="ctr"/>
            <a:r>
              <a:rPr lang="en-US" altLang="ko-KR" sz="1100" dirty="0"/>
              <a:t>[CV+ ~ Part]</a:t>
            </a:r>
          </a:p>
        </p:txBody>
      </p: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ECC0BC44-64A6-821F-5D9C-85997A32FE8B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PARTOFF</a:t>
            </a:r>
            <a:endParaRPr lang="en-US" altLang="ko-KR" sz="1100" dirty="0"/>
          </a:p>
          <a:p>
            <a:pPr algn="ctr"/>
            <a:r>
              <a:rPr lang="en-US" altLang="ko-KR" sz="1100" dirty="0"/>
              <a:t>[Part Remove ~ _]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A55BD4-7B2C-2122-F7CE-DA67EF0CE954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BA9D702-2F9A-7636-EAE1-C63017D0FA49}"/>
              </a:ext>
            </a:extLst>
          </p:cNvPr>
          <p:cNvCxnSpPr>
            <a:cxnSpLocks/>
            <a:stCxn id="65" idx="3"/>
            <a:endCxn id="43" idx="2"/>
          </p:cNvCxnSpPr>
          <p:nvPr/>
        </p:nvCxnSpPr>
        <p:spPr>
          <a:xfrm flipV="1">
            <a:off x="4260850" y="1639648"/>
            <a:ext cx="1215737" cy="1036016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55E1211-5C21-1643-C04E-FD11912DF3DE}"/>
              </a:ext>
            </a:extLst>
          </p:cNvPr>
          <p:cNvSpPr/>
          <p:nvPr/>
        </p:nvSpPr>
        <p:spPr>
          <a:xfrm>
            <a:off x="2909937" y="250639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 Remove</a:t>
            </a: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88348E5-4256-7A42-8F53-4E79168D9D10}"/>
              </a:ext>
            </a:extLst>
          </p:cNvPr>
          <p:cNvCxnSpPr>
            <a:stCxn id="65" idx="2"/>
            <a:endCxn id="65" idx="1"/>
          </p:cNvCxnSpPr>
          <p:nvPr/>
        </p:nvCxnSpPr>
        <p:spPr>
          <a:xfrm rot="5400000" flipH="1">
            <a:off x="3163034" y="2422568"/>
            <a:ext cx="169264" cy="675457"/>
          </a:xfrm>
          <a:prstGeom prst="bentConnector4">
            <a:avLst>
              <a:gd name="adj1" fmla="val -135055"/>
              <a:gd name="adj2" fmla="val 13384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2378</TotalTime>
  <Words>32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134</cp:revision>
  <dcterms:created xsi:type="dcterms:W3CDTF">2022-04-27T02:13:37Z</dcterms:created>
  <dcterms:modified xsi:type="dcterms:W3CDTF">2022-12-20T09:20:54Z</dcterms:modified>
</cp:coreProperties>
</file>