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3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5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9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70C47E8-38AF-0DCF-0524-A2A18701D32D}"/>
              </a:ext>
            </a:extLst>
          </p:cNvPr>
          <p:cNvCxnSpPr>
            <a:cxnSpLocks/>
            <a:stCxn id="124" idx="2"/>
            <a:endCxn id="133" idx="0"/>
          </p:cNvCxnSpPr>
          <p:nvPr/>
        </p:nvCxnSpPr>
        <p:spPr>
          <a:xfrm>
            <a:off x="5625438" y="705875"/>
            <a:ext cx="223063" cy="372028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4DAEEC4-9A95-0A5A-0B06-F41D839C8807}"/>
              </a:ext>
            </a:extLst>
          </p:cNvPr>
          <p:cNvSpPr/>
          <p:nvPr/>
        </p:nvSpPr>
        <p:spPr>
          <a:xfrm>
            <a:off x="4949981" y="3673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Go</a:t>
            </a: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Sub</a:t>
            </a:r>
            <a:endParaRPr lang="ko-KR" altLang="en-US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5CA5C48-A1C0-FB80-AF6A-19E5C3C12945}"/>
              </a:ext>
            </a:extLst>
          </p:cNvPr>
          <p:cNvGrpSpPr/>
          <p:nvPr/>
        </p:nvGrpSpPr>
        <p:grpSpPr>
          <a:xfrm>
            <a:off x="4576208" y="1077903"/>
            <a:ext cx="2544586" cy="2282086"/>
            <a:chOff x="4576208" y="1146914"/>
            <a:chExt cx="2104426" cy="2282086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C75DB3C-3A81-8A11-2274-1EB4C5B902CE}"/>
                </a:ext>
              </a:extLst>
            </p:cNvPr>
            <p:cNvSpPr/>
            <p:nvPr/>
          </p:nvSpPr>
          <p:spPr>
            <a:xfrm>
              <a:off x="4576208" y="1146914"/>
              <a:ext cx="2104426" cy="2282086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Blue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공급및고정</a:t>
              </a:r>
              <a:endParaRPr lang="en-US" altLang="ko-KR" sz="900" b="1" dirty="0">
                <a:solidFill>
                  <a:schemeClr val="tx1"/>
                </a:solidFill>
              </a:endParaRPr>
            </a:p>
            <a:p>
              <a:pPr algn="ctr"/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4870316-C7B5-2324-9F64-C46EEB649EB2}"/>
                </a:ext>
              </a:extLst>
            </p:cNvPr>
            <p:cNvSpPr/>
            <p:nvPr/>
          </p:nvSpPr>
          <p:spPr>
            <a:xfrm>
              <a:off x="5213235" y="1352506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Conv$GO1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12166FCA-1047-3C58-C017-6FC77D8A053A}"/>
                </a:ext>
              </a:extLst>
            </p:cNvPr>
            <p:cNvSpPr/>
            <p:nvPr/>
          </p:nvSpPr>
          <p:spPr>
            <a:xfrm>
              <a:off x="5213235" y="2374660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Clamp$ADV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18321AA0-2019-8171-E9A9-76C07F5C3C8E}"/>
                </a:ext>
              </a:extLst>
            </p:cNvPr>
            <p:cNvSpPr/>
            <p:nvPr/>
          </p:nvSpPr>
          <p:spPr>
            <a:xfrm>
              <a:off x="5219059" y="2999365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Clamp$RET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D163ADAF-35DA-C1CC-9DF3-F70F58AC5D66}"/>
                </a:ext>
              </a:extLst>
            </p:cNvPr>
            <p:cNvCxnSpPr>
              <a:cxnSpLocks/>
              <a:stCxn id="135" idx="4"/>
              <a:endCxn id="136" idx="0"/>
            </p:cNvCxnSpPr>
            <p:nvPr/>
          </p:nvCxnSpPr>
          <p:spPr>
            <a:xfrm>
              <a:off x="5642712" y="2636270"/>
              <a:ext cx="5824" cy="363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214615F9-FC57-E36C-04E6-9DF9646105FF}"/>
                </a:ext>
              </a:extLst>
            </p:cNvPr>
            <p:cNvCxnSpPr>
              <a:cxnSpLocks/>
              <a:stCxn id="134" idx="4"/>
              <a:endCxn id="135" idx="0"/>
            </p:cNvCxnSpPr>
            <p:nvPr/>
          </p:nvCxnSpPr>
          <p:spPr>
            <a:xfrm>
              <a:off x="5642712" y="1614116"/>
              <a:ext cx="0" cy="7605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71142A6-809A-F7AE-3CFA-B23D02407BC7}"/>
              </a:ext>
            </a:extLst>
          </p:cNvPr>
          <p:cNvCxnSpPr>
            <a:cxnSpLocks/>
            <a:stCxn id="133" idx="2"/>
            <a:endCxn id="167" idx="0"/>
          </p:cNvCxnSpPr>
          <p:nvPr/>
        </p:nvCxnSpPr>
        <p:spPr>
          <a:xfrm rot="5400000">
            <a:off x="5590784" y="3615242"/>
            <a:ext cx="512971" cy="246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623BDF49-486B-7286-AE37-AF7DCC193CA2}"/>
              </a:ext>
            </a:extLst>
          </p:cNvPr>
          <p:cNvCxnSpPr>
            <a:cxnSpLocks/>
            <a:stCxn id="18" idx="3"/>
            <a:endCxn id="167" idx="0"/>
          </p:cNvCxnSpPr>
          <p:nvPr/>
        </p:nvCxnSpPr>
        <p:spPr>
          <a:xfrm>
            <a:off x="3606159" y="3610211"/>
            <a:ext cx="2239876" cy="2627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2A724D-9516-1AEF-DE36-5C467B4490B3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E97C45-2D82-2DF5-6971-BDED1F333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D5AA63-E736-201A-8748-E60F116A2807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XRET</a:t>
              </a:r>
              <a:endParaRPr lang="ko-KR" altLang="en-US" sz="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3B9C82-3015-F7E7-A28A-947CEEA86310}"/>
                </a:ext>
              </a:extLst>
            </p:cNvPr>
            <p:cNvSpPr txBox="1"/>
            <p:nvPr/>
          </p:nvSpPr>
          <p:spPr>
            <a:xfrm>
              <a:off x="9157424" y="1146913"/>
              <a:ext cx="58862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ZRET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D68CAB-C926-F9EB-B1DB-D7CF9243B182}"/>
                </a:ext>
              </a:extLst>
            </p:cNvPr>
            <p:cNvSpPr txBox="1"/>
            <p:nvPr/>
          </p:nvSpPr>
          <p:spPr>
            <a:xfrm>
              <a:off x="9343243" y="1575782"/>
              <a:ext cx="65274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ZADV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3E984-C08A-9E9E-D00E-27A5CD4C23D0}"/>
                </a:ext>
              </a:extLst>
            </p:cNvPr>
            <p:cNvSpPr txBox="1"/>
            <p:nvPr/>
          </p:nvSpPr>
          <p:spPr>
            <a:xfrm>
              <a:off x="9963322" y="845361"/>
              <a:ext cx="6655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XADV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B1D3F6-3FD7-8879-F9BE-4816058562FB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D0C64D-0B93-0B29-3C4E-41F2B243C4B9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1F762-1521-5A18-BBDD-2984595E6DAE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1D7DE4AC-06D3-82CE-20CA-38ABFF4345D4}"/>
              </a:ext>
            </a:extLst>
          </p:cNvPr>
          <p:cNvSpPr/>
          <p:nvPr/>
        </p:nvSpPr>
        <p:spPr>
          <a:xfrm>
            <a:off x="9565226" y="3727700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lib/Cylinder/Double</a:t>
            </a:r>
          </a:p>
          <a:p>
            <a:pPr algn="ctr"/>
            <a:r>
              <a:rPr lang="en-US" altLang="ko-KR" sz="1200" dirty="0"/>
              <a:t>[Clamp]</a:t>
            </a:r>
            <a:endParaRPr lang="ko-KR" altLang="en-US" sz="1200" dirty="0"/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DC44A03F-0C31-17A5-9A59-26CCDC44E4BD}"/>
              </a:ext>
            </a:extLst>
          </p:cNvPr>
          <p:cNvSpPr/>
          <p:nvPr/>
        </p:nvSpPr>
        <p:spPr>
          <a:xfrm>
            <a:off x="9565226" y="4539249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lib/Conveyor/</a:t>
            </a:r>
            <a:r>
              <a:rPr lang="en-US" altLang="ko-KR" sz="1200" dirty="0" err="1"/>
              <a:t>CV_JobClear</a:t>
            </a:r>
            <a:endParaRPr lang="en-US" altLang="ko-KR" sz="1200" dirty="0"/>
          </a:p>
          <a:p>
            <a:pPr algn="ctr"/>
            <a:r>
              <a:rPr lang="en-US" altLang="ko-KR" sz="1200" dirty="0"/>
              <a:t>[Conv]</a:t>
            </a:r>
            <a:endParaRPr lang="ko-KR" altLang="en-US" sz="1200" dirty="0"/>
          </a:p>
        </p:txBody>
      </p:sp>
      <p:sp>
        <p:nvSpPr>
          <p:cNvPr id="17" name="화살표: 오각형 16">
            <a:extLst>
              <a:ext uri="{FF2B5EF4-FFF2-40B4-BE49-F238E27FC236}">
                <a16:creationId xmlns:a16="http://schemas.microsoft.com/office/drawing/2014/main" id="{E40AED48-CBAD-4ED9-20EA-76F09F822A41}"/>
              </a:ext>
            </a:extLst>
          </p:cNvPr>
          <p:cNvSpPr/>
          <p:nvPr/>
        </p:nvSpPr>
        <p:spPr>
          <a:xfrm flipH="1">
            <a:off x="102464" y="225256"/>
            <a:ext cx="2544587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SUBDONE</a:t>
            </a:r>
            <a:endParaRPr lang="en-US" altLang="ko-KR" sz="1200" dirty="0"/>
          </a:p>
          <a:p>
            <a:pPr algn="ctr"/>
            <a:r>
              <a:rPr lang="en-US" altLang="ko-KR" sz="1200" dirty="0"/>
              <a:t>[_~</a:t>
            </a:r>
            <a:r>
              <a:rPr lang="en-US" altLang="ko-KR" sz="1200" b="1" dirty="0">
                <a:solidFill>
                  <a:schemeClr val="tx1"/>
                </a:solidFill>
              </a:rPr>
              <a:t>Blue</a:t>
            </a:r>
            <a:r>
              <a:rPr lang="ko-KR" altLang="en-US" sz="1200" b="1" dirty="0">
                <a:solidFill>
                  <a:schemeClr val="tx1"/>
                </a:solidFill>
              </a:rPr>
              <a:t>공급및고정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DA0B075-2B55-D85C-FCB7-585BED8C432E}"/>
              </a:ext>
            </a:extLst>
          </p:cNvPr>
          <p:cNvGrpSpPr/>
          <p:nvPr/>
        </p:nvGrpSpPr>
        <p:grpSpPr>
          <a:xfrm>
            <a:off x="4570738" y="3872960"/>
            <a:ext cx="2550594" cy="2678960"/>
            <a:chOff x="4570738" y="3872960"/>
            <a:chExt cx="2550594" cy="2678960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9F8CEAB4-4C3C-C726-65B4-AE327D71A9EC}"/>
                </a:ext>
              </a:extLst>
            </p:cNvPr>
            <p:cNvSpPr/>
            <p:nvPr/>
          </p:nvSpPr>
          <p:spPr>
            <a:xfrm>
              <a:off x="4570738" y="3872960"/>
              <a:ext cx="2550594" cy="267896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Assy</a:t>
              </a:r>
              <a:r>
                <a:rPr lang="ko-KR" altLang="en-US" sz="900" b="1" dirty="0">
                  <a:solidFill>
                    <a:schemeClr val="tx1"/>
                  </a:solidFill>
                </a:rPr>
                <a:t>반출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78FC9B9-C701-6D35-9CD3-C02C1526F5F7}"/>
                </a:ext>
              </a:extLst>
            </p:cNvPr>
            <p:cNvSpPr/>
            <p:nvPr/>
          </p:nvSpPr>
          <p:spPr>
            <a:xfrm>
              <a:off x="5101379" y="4379016"/>
              <a:ext cx="1299616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Upper$ADV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63F3C4C6-164D-2F04-67A4-54FDCFCB2B9F}"/>
                </a:ext>
              </a:extLst>
            </p:cNvPr>
            <p:cNvSpPr/>
            <p:nvPr/>
          </p:nvSpPr>
          <p:spPr>
            <a:xfrm>
              <a:off x="5101380" y="4906812"/>
              <a:ext cx="1299615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Conv$GO2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0F44766-8895-B78C-A600-28525458A1F0}"/>
                </a:ext>
              </a:extLst>
            </p:cNvPr>
            <p:cNvSpPr/>
            <p:nvPr/>
          </p:nvSpPr>
          <p:spPr>
            <a:xfrm>
              <a:off x="5101379" y="5434608"/>
              <a:ext cx="1299616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Upper$ADV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8C521A48-461F-5D5D-DB0B-DAAEEBBBCB9C}"/>
                </a:ext>
              </a:extLst>
            </p:cNvPr>
            <p:cNvSpPr/>
            <p:nvPr/>
          </p:nvSpPr>
          <p:spPr>
            <a:xfrm>
              <a:off x="5101379" y="5962405"/>
              <a:ext cx="1299616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Upper$RET</a:t>
              </a:r>
              <a:endParaRPr lang="en-US" altLang="ko-KR" sz="7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FB4F177E-6E32-7C00-7D9F-28DEC817CB24}"/>
                </a:ext>
              </a:extLst>
            </p:cNvPr>
            <p:cNvCxnSpPr>
              <a:cxnSpLocks/>
              <a:stCxn id="168" idx="4"/>
              <a:endCxn id="169" idx="0"/>
            </p:cNvCxnSpPr>
            <p:nvPr/>
          </p:nvCxnSpPr>
          <p:spPr>
            <a:xfrm>
              <a:off x="5751187" y="4640626"/>
              <a:ext cx="1" cy="266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72A796B8-1398-659F-998B-FC2B7448FDE4}"/>
                </a:ext>
              </a:extLst>
            </p:cNvPr>
            <p:cNvCxnSpPr>
              <a:cxnSpLocks/>
              <a:stCxn id="169" idx="4"/>
              <a:endCxn id="170" idx="0"/>
            </p:cNvCxnSpPr>
            <p:nvPr/>
          </p:nvCxnSpPr>
          <p:spPr>
            <a:xfrm flipH="1">
              <a:off x="5751187" y="5168422"/>
              <a:ext cx="1" cy="2661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93E4ABF6-CF9C-EBED-37D5-B0E90743A484}"/>
                </a:ext>
              </a:extLst>
            </p:cNvPr>
            <p:cNvCxnSpPr>
              <a:cxnSpLocks/>
              <a:stCxn id="170" idx="4"/>
              <a:endCxn id="171" idx="0"/>
            </p:cNvCxnSpPr>
            <p:nvPr/>
          </p:nvCxnSpPr>
          <p:spPr>
            <a:xfrm>
              <a:off x="5751187" y="5696218"/>
              <a:ext cx="0" cy="2661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C704B482-EC2D-71F2-82C9-A7FBF786E7A2}"/>
                </a:ext>
              </a:extLst>
            </p:cNvPr>
            <p:cNvSpPr/>
            <p:nvPr/>
          </p:nvSpPr>
          <p:spPr>
            <a:xfrm>
              <a:off x="6096000" y="5164018"/>
              <a:ext cx="954802" cy="270589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7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 $</a:t>
              </a:r>
            </a:p>
            <a:p>
              <a:pPr algn="ctr" defTabSz="914400" latinLnBrk="1"/>
              <a:r>
                <a:rPr lang="en-US" altLang="ko-KR" sz="7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JOBCLEAR</a:t>
              </a:r>
            </a:p>
          </p:txBody>
        </p:sp>
        <p:cxnSp>
          <p:nvCxnSpPr>
            <p:cNvPr id="176" name="연결선: 꺾임 175">
              <a:extLst>
                <a:ext uri="{FF2B5EF4-FFF2-40B4-BE49-F238E27FC236}">
                  <a16:creationId xmlns:a16="http://schemas.microsoft.com/office/drawing/2014/main" id="{9BEAA958-3712-B56D-7982-E9E0777B4E3F}"/>
                </a:ext>
              </a:extLst>
            </p:cNvPr>
            <p:cNvCxnSpPr>
              <a:cxnSpLocks/>
              <a:stCxn id="168" idx="4"/>
              <a:endCxn id="175" idx="0"/>
            </p:cNvCxnSpPr>
            <p:nvPr/>
          </p:nvCxnSpPr>
          <p:spPr>
            <a:xfrm rot="16200000" flipH="1">
              <a:off x="5900598" y="4491215"/>
              <a:ext cx="523392" cy="822214"/>
            </a:xfrm>
            <a:prstGeom prst="bentConnector3">
              <a:avLst>
                <a:gd name="adj1" fmla="val 2027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F6F8A989-BA11-051B-43E3-E66CB38C9801}"/>
              </a:ext>
            </a:extLst>
          </p:cNvPr>
          <p:cNvSpPr/>
          <p:nvPr/>
        </p:nvSpPr>
        <p:spPr>
          <a:xfrm flipH="1">
            <a:off x="102463" y="928316"/>
            <a:ext cx="2544587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ASSYGO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b="1" dirty="0">
                <a:solidFill>
                  <a:schemeClr val="tx1"/>
                </a:solidFill>
              </a:rPr>
              <a:t>Assy</a:t>
            </a:r>
            <a:r>
              <a:rPr lang="ko-KR" altLang="en-US" sz="1200" b="1" dirty="0">
                <a:solidFill>
                  <a:schemeClr val="tx1"/>
                </a:solidFill>
              </a:rPr>
              <a:t>반출지시</a:t>
            </a:r>
            <a:r>
              <a:rPr lang="en-US" altLang="ko-KR" sz="1200" dirty="0"/>
              <a:t>~</a:t>
            </a:r>
            <a:r>
              <a:rPr lang="en-US" altLang="ko-KR" sz="1200" b="1" dirty="0">
                <a:solidFill>
                  <a:schemeClr val="tx1"/>
                </a:solidFill>
              </a:rPr>
              <a:t>_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A0CBCE-BF2F-3059-5B3F-00D36DD30554}"/>
              </a:ext>
            </a:extLst>
          </p:cNvPr>
          <p:cNvSpPr/>
          <p:nvPr/>
        </p:nvSpPr>
        <p:spPr>
          <a:xfrm>
            <a:off x="2330341" y="3191964"/>
            <a:ext cx="1275818" cy="83649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Assy</a:t>
            </a:r>
            <a:r>
              <a:rPr lang="ko-KR" altLang="en-US" sz="900" b="1" dirty="0">
                <a:solidFill>
                  <a:schemeClr val="tx1"/>
                </a:solidFill>
              </a:rPr>
              <a:t>반출지시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8A07500-85AA-B50F-A91C-32CF4FD86200}"/>
              </a:ext>
            </a:extLst>
          </p:cNvPr>
          <p:cNvCxnSpPr>
            <a:cxnSpLocks/>
            <a:stCxn id="18" idx="2"/>
            <a:endCxn id="18" idx="1"/>
          </p:cNvCxnSpPr>
          <p:nvPr/>
        </p:nvCxnSpPr>
        <p:spPr>
          <a:xfrm rot="5400000" flipH="1">
            <a:off x="2440172" y="3500381"/>
            <a:ext cx="418247" cy="637909"/>
          </a:xfrm>
          <a:prstGeom prst="bentConnector4">
            <a:avLst>
              <a:gd name="adj1" fmla="val -54657"/>
              <a:gd name="adj2" fmla="val 135836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모서리가 접힌 도형 23">
            <a:extLst>
              <a:ext uri="{FF2B5EF4-FFF2-40B4-BE49-F238E27FC236}">
                <a16:creationId xmlns:a16="http://schemas.microsoft.com/office/drawing/2014/main" id="{FA903A0F-EA64-965A-1D81-3BA887CAF20D}"/>
              </a:ext>
            </a:extLst>
          </p:cNvPr>
          <p:cNvSpPr/>
          <p:nvPr/>
        </p:nvSpPr>
        <p:spPr>
          <a:xfrm>
            <a:off x="9565226" y="2916151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lib/Cylinder/Double</a:t>
            </a:r>
          </a:p>
          <a:p>
            <a:pPr algn="ctr"/>
            <a:r>
              <a:rPr lang="en-US" altLang="ko-KR" sz="1200" dirty="0"/>
              <a:t>[Upper]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312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2522</TotalTime>
  <Words>80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Century Gothic</vt:lpstr>
      <vt:lpstr>Wingdings 2</vt:lpstr>
      <vt:lpstr>명언</vt:lpstr>
      <vt:lpstr>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180</cp:revision>
  <dcterms:created xsi:type="dcterms:W3CDTF">2022-04-27T02:13:37Z</dcterms:created>
  <dcterms:modified xsi:type="dcterms:W3CDTF">2022-12-20T09:22:24Z</dcterms:modified>
</cp:coreProperties>
</file>