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handoutMasterIdLst>
    <p:handoutMasterId r:id="rId16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18" r:id="rId11"/>
    <p:sldId id="615" r:id="rId12"/>
    <p:sldId id="621" r:id="rId13"/>
    <p:sldId id="624" r:id="rId1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FEX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977801D-C97E-B5D8-BED1-D58B75959625}"/>
              </a:ext>
            </a:extLst>
          </p:cNvPr>
          <p:cNvGrpSpPr/>
          <p:nvPr/>
        </p:nvGrpSpPr>
        <p:grpSpPr>
          <a:xfrm>
            <a:off x="971018" y="4222092"/>
            <a:ext cx="4427269" cy="2126950"/>
            <a:chOff x="3001992" y="4222092"/>
            <a:chExt cx="4427269" cy="212695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17B25AD-148C-7929-3495-54B7F85C112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R2</a:t>
              </a:r>
              <a:endParaRPr lang="ko-KR" altLang="en-US" sz="12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59DEEE8-CD92-F7D6-18E7-C7B08806533D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9D14CC64-D163-FFD9-E5DE-99B1C5BF5377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1C61136D-C8E0-F297-C80B-11CADCED0521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5C93ED0-E814-09C5-00AB-F9992944072D}"/>
                </a:ext>
              </a:extLst>
            </p:cNvPr>
            <p:cNvSpPr/>
            <p:nvPr/>
          </p:nvSpPr>
          <p:spPr>
            <a:xfrm>
              <a:off x="6096000" y="5281623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30048</TotalTime>
  <Words>403</Words>
  <Application>Microsoft Office PowerPoint</Application>
  <PresentationFormat>와이드스크린</PresentationFormat>
  <Paragraphs>127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FEX</vt:lpstr>
      <vt:lpstr>F</vt:lpstr>
      <vt:lpstr>F1</vt:lpstr>
      <vt:lpstr>F2</vt:lpstr>
      <vt:lpstr>T1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719</cp:revision>
  <cp:lastPrinted>2022-02-14T05:59:14Z</cp:lastPrinted>
  <dcterms:created xsi:type="dcterms:W3CDTF">2021-12-21T01:04:53Z</dcterms:created>
  <dcterms:modified xsi:type="dcterms:W3CDTF">2022-12-20T11:13:37Z</dcterms:modified>
</cp:coreProperties>
</file>