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84" d="100"/>
          <a:sy n="84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101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598</cp:revision>
  <cp:lastPrinted>2022-02-14T05:59:14Z</cp:lastPrinted>
  <dcterms:created xsi:type="dcterms:W3CDTF">2021-12-21T01:04:53Z</dcterms:created>
  <dcterms:modified xsi:type="dcterms:W3CDTF">2022-12-20T04:34:21Z</dcterms:modified>
</cp:coreProperties>
</file>