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15" r:id="rId3"/>
    <p:sldId id="619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84" d="100"/>
          <a:sy n="84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9212137" y="4508206"/>
            <a:ext cx="1676862" cy="13525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7191881" y="4223653"/>
            <a:ext cx="2020256" cy="96082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1467355" y="2428190"/>
            <a:ext cx="572452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259923" y="2231892"/>
              <a:ext cx="4544732" cy="2980188"/>
              <a:chOff x="1165808" y="2226636"/>
              <a:chExt cx="4625393" cy="355353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165808" y="2226636"/>
                <a:ext cx="1733550" cy="95250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SysB</a:t>
                </a:r>
              </a:p>
              <a:p>
                <a:pPr algn="ctr"/>
                <a:r>
                  <a:rPr lang="en-US" altLang="ko-KR" dirty="0"/>
                  <a:t>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1721517" y="3971925"/>
                <a:ext cx="4069684" cy="1808246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[SysB$Func1]</a:t>
                </a:r>
              </a:p>
              <a:p>
                <a:pPr algn="ctr"/>
                <a:r>
                  <a:rPr lang="en-US" altLang="ko-KR" sz="2000" dirty="0"/>
                  <a:t>SysB$Func2</a:t>
                </a:r>
                <a:endParaRPr lang="ko-KR" altLang="en-US" sz="2000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cxnSpLocks/>
                <a:stCxn id="11" idx="5"/>
                <a:endCxn id="12" idx="0"/>
              </p:cNvCxnSpPr>
              <p:nvPr/>
            </p:nvCxnSpPr>
            <p:spPr>
              <a:xfrm rot="16200000" flipH="1">
                <a:off x="2734782" y="2950349"/>
                <a:ext cx="932279" cy="111087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3B128A-0B21-0309-9B37-49B03908AB91}"/>
              </a:ext>
            </a:extLst>
          </p:cNvPr>
          <p:cNvSpPr txBox="1"/>
          <p:nvPr/>
        </p:nvSpPr>
        <p:spPr>
          <a:xfrm>
            <a:off x="5707289" y="629613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Call Safety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5FB5C8C-5FE0-3210-B09B-4F8A898BE653}"/>
              </a:ext>
            </a:extLst>
          </p:cNvPr>
          <p:cNvSpPr/>
          <p:nvPr/>
        </p:nvSpPr>
        <p:spPr>
          <a:xfrm>
            <a:off x="9212137" y="20816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../Sample</a:t>
            </a:r>
          </a:p>
          <a:p>
            <a:pPr algn="ctr"/>
            <a:r>
              <a:rPr lang="en-US" altLang="ko-KR"/>
              <a:t>/</a:t>
            </a:r>
            <a:r>
              <a:rPr lang="en-US" altLang="ko-KR" dirty="0"/>
              <a:t>Lib/test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25653</TotalTime>
  <Words>87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$SystemA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602</cp:revision>
  <cp:lastPrinted>2022-02-14T05:59:14Z</cp:lastPrinted>
  <dcterms:created xsi:type="dcterms:W3CDTF">2021-12-21T01:04:53Z</dcterms:created>
  <dcterms:modified xsi:type="dcterms:W3CDTF">2022-12-20T04:33:13Z</dcterms:modified>
</cp:coreProperties>
</file>