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1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4" d="100"/>
          <a:sy n="8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118260" y="2419498"/>
            <a:ext cx="4313815" cy="2743200"/>
            <a:chOff x="1393474" y="3016398"/>
            <a:chExt cx="4313815" cy="2743200"/>
          </a:xfrm>
        </p:grpSpPr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solidFill>
                    <a:schemeClr val="accent4">
                      <a:alpha val="50000"/>
                    </a:scheme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115278" y="2903389"/>
                    <a:ext cx="7822837" cy="2657055"/>
                    <a:chOff x="2115278" y="2903389"/>
                    <a:chExt cx="7822837" cy="2657055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15278" y="4301646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SysA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SysA</a:t>
                      </a:r>
                    </a:p>
                    <a:p>
                      <a:pPr algn="ctr"/>
                      <a:r>
                        <a:rPr lang="en-US" altLang="ko-KR" sz="900" dirty="0"/>
                        <a:t>$Func1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3397" y="4721245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$Func2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$Func1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 flipH="1">
              <a:off x="2334372" y="3934615"/>
              <a:ext cx="175864" cy="45792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218493" cy="7630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63CEFB-5190-04DF-4BEF-63F50304E197}"/>
              </a:ext>
            </a:extLst>
          </p:cNvPr>
          <p:cNvSpPr txBox="1"/>
          <p:nvPr/>
        </p:nvSpPr>
        <p:spPr>
          <a:xfrm>
            <a:off x="1856451" y="46824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51FA894-4B3E-384E-00D1-687EC2C226B1}"/>
              </a:ext>
            </a:extLst>
          </p:cNvPr>
          <p:cNvSpPr/>
          <p:nvPr/>
        </p:nvSpPr>
        <p:spPr>
          <a:xfrm>
            <a:off x="9212137" y="20816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</a:t>
            </a:r>
          </a:p>
          <a:p>
            <a:pPr algn="ctr"/>
            <a:r>
              <a:rPr lang="en-US" altLang="ko-KR" dirty="0"/>
              <a:t>[SysA]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6EAFC509-79C6-4897-8897-1C5D515D5BFF}"/>
              </a:ext>
            </a:extLst>
          </p:cNvPr>
          <p:cNvSpPr/>
          <p:nvPr/>
        </p:nvSpPr>
        <p:spPr>
          <a:xfrm>
            <a:off x="9212136" y="3910408"/>
            <a:ext cx="2009775" cy="1352550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6CD9CD-AC4A-F0AB-4305-34914C23ABF6}"/>
              </a:ext>
            </a:extLst>
          </p:cNvPr>
          <p:cNvSpPr/>
          <p:nvPr/>
        </p:nvSpPr>
        <p:spPr>
          <a:xfrm>
            <a:off x="7322371" y="39985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2F7D52F-D268-9A0C-320B-DEF11A6E0C77}"/>
              </a:ext>
            </a:extLst>
          </p:cNvPr>
          <p:cNvCxnSpPr>
            <a:cxnSpLocks/>
            <a:stCxn id="29" idx="3"/>
            <a:endCxn id="4" idx="1"/>
          </p:cNvCxnSpPr>
          <p:nvPr/>
        </p:nvCxnSpPr>
        <p:spPr>
          <a:xfrm>
            <a:off x="5432075" y="3791098"/>
            <a:ext cx="1890296" cy="64562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837B90E-C4ED-819F-C38F-E128DF96B7D6}"/>
              </a:ext>
            </a:extLst>
          </p:cNvPr>
          <p:cNvSpPr/>
          <p:nvPr/>
        </p:nvSpPr>
        <p:spPr>
          <a:xfrm>
            <a:off x="101291" y="2176818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1AF2EB-179E-F162-0683-D91EBEC30ABE}"/>
              </a:ext>
            </a:extLst>
          </p:cNvPr>
          <p:cNvCxnSpPr>
            <a:cxnSpLocks/>
            <a:stCxn id="18" idx="2"/>
            <a:endCxn id="29" idx="1"/>
          </p:cNvCxnSpPr>
          <p:nvPr/>
        </p:nvCxnSpPr>
        <p:spPr>
          <a:xfrm>
            <a:off x="448954" y="3053118"/>
            <a:ext cx="669306" cy="7379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7EAE67E-2412-BEB9-4EFE-5696187DDD23}"/>
              </a:ext>
            </a:extLst>
          </p:cNvPr>
          <p:cNvCxnSpPr>
            <a:cxnSpLocks/>
            <a:stCxn id="21" idx="3"/>
            <a:endCxn id="29" idx="1"/>
          </p:cNvCxnSpPr>
          <p:nvPr/>
        </p:nvCxnSpPr>
        <p:spPr>
          <a:xfrm flipV="1">
            <a:off x="923213" y="3791098"/>
            <a:ext cx="195047" cy="2424929"/>
          </a:xfrm>
          <a:prstGeom prst="straightConnector1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CE92EA-5953-C011-EB38-78447225FE6F}"/>
              </a:ext>
            </a:extLst>
          </p:cNvPr>
          <p:cNvSpPr/>
          <p:nvPr/>
        </p:nvSpPr>
        <p:spPr>
          <a:xfrm>
            <a:off x="227888" y="5777877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25667</TotalTime>
  <Words>63</Words>
  <Application>Microsoft Office PowerPoint</Application>
  <PresentationFormat>와이드스크린</PresentationFormat>
  <Paragraphs>32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614</cp:revision>
  <cp:lastPrinted>2022-02-14T05:59:14Z</cp:lastPrinted>
  <dcterms:created xsi:type="dcterms:W3CDTF">2021-12-21T01:04:53Z</dcterms:created>
  <dcterms:modified xsi:type="dcterms:W3CDTF">2022-12-20T04:33:37Z</dcterms:modified>
</cp:coreProperties>
</file>