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627" r:id="rId2"/>
    <p:sldId id="630" r:id="rId3"/>
    <p:sldId id="631" r:id="rId4"/>
    <p:sldId id="632" r:id="rId5"/>
    <p:sldId id="628" r:id="rId6"/>
    <p:sldId id="629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 varScale="1">
        <p:scale>
          <a:sx n="92" d="100"/>
          <a:sy n="9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1FAA44-CC41-A1E1-A08D-03D38A38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DF669E-1E7C-B09C-C899-1DA48CB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ko-KR"/>
              <a:t>Dualsoft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C6F4DB-7F7F-21EB-D927-00504AE2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6517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F3E0B0-B06B-F1B1-2262-D59797894088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F4FA6AC-8E16-8C44-AA1F-15401B228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80721"/>
              </p:ext>
            </p:extLst>
          </p:nvPr>
        </p:nvGraphicFramePr>
        <p:xfrm>
          <a:off x="127000" y="634999"/>
          <a:ext cx="11938001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1647972562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95407902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783530504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860117327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247778512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2053815147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261104560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1688490883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68454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49930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611235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Floor.UNLOAD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60731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2522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66461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SIDE_LH.UNLOAD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33728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SIDE_RH.END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759917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SIDE_RH.START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79699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외부주소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FlowA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SIDE_RH.UNLOAD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%IX0.0.5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%QX0.1.5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860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6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3BF80-B784-6799-3666-B3100067F59B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56FF97B-492A-F1D7-F20E-BADE4EE16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94570"/>
              </p:ext>
            </p:extLst>
          </p:nvPr>
        </p:nvGraphicFramePr>
        <p:xfrm>
          <a:off x="127000" y="634999"/>
          <a:ext cx="11938001" cy="5535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223646352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4272498840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4018252828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3956008155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78915679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943999451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224849322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2942721556"/>
                    </a:ext>
                  </a:extLst>
                </a:gridCol>
              </a:tblGrid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36493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083657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수동셀렉트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ManualSelect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211730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04004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정지푸쉬버튼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PausePushBtn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%MX1003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849648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해지푸쉬버튼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ClearPushBtn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%MX1004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393165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비상푸쉬버튼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EmergencyBtn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%MX1005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132374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자동모드램프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AutoModeLamp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%MX1006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749546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수동모드램프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ManualModeLamp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%MX1007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38944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대기모드램프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IdleModeLamp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%MX1008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489278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이상모드램프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ErrorLamp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%MX1009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216620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원위치중램프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OriginStateLamp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%MX1010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09044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준비모드램프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ReadyStateLamp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%MX1011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726358"/>
                  </a:ext>
                </a:extLst>
              </a:tr>
              <a:tr h="3900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운전모드램프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ALL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DriveLamp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bit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%MX1012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752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16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D5396-C94C-6C80-EAE8-97976B2D9F5D}"/>
              </a:ext>
            </a:extLst>
          </p:cNvPr>
          <p:cNvSpPr txBox="1"/>
          <p:nvPr/>
        </p:nvSpPr>
        <p:spPr>
          <a:xfrm>
            <a:off x="254000" y="127000"/>
            <a:ext cx="1143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892F5E-007C-CE45-4533-D03F37969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15140"/>
              </p:ext>
            </p:extLst>
          </p:nvPr>
        </p:nvGraphicFramePr>
        <p:xfrm>
          <a:off x="127000" y="635000"/>
          <a:ext cx="11938001" cy="141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027">
                  <a:extLst>
                    <a:ext uri="{9D8B030D-6E8A-4147-A177-3AD203B41FA5}">
                      <a16:colId xmlns:a16="http://schemas.microsoft.com/office/drawing/2014/main" val="3260637203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2394872934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195187888"/>
                    </a:ext>
                  </a:extLst>
                </a:gridCol>
                <a:gridCol w="1486444">
                  <a:extLst>
                    <a:ext uri="{9D8B030D-6E8A-4147-A177-3AD203B41FA5}">
                      <a16:colId xmlns:a16="http://schemas.microsoft.com/office/drawing/2014/main" val="1382705987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3126313478"/>
                    </a:ext>
                  </a:extLst>
                </a:gridCol>
                <a:gridCol w="2183214">
                  <a:extLst>
                    <a:ext uri="{9D8B030D-6E8A-4147-A177-3AD203B41FA5}">
                      <a16:colId xmlns:a16="http://schemas.microsoft.com/office/drawing/2014/main" val="898318538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869107373"/>
                    </a:ext>
                  </a:extLst>
                </a:gridCol>
                <a:gridCol w="743222">
                  <a:extLst>
                    <a:ext uri="{9D8B030D-6E8A-4147-A177-3AD203B41FA5}">
                      <a16:colId xmlns:a16="http://schemas.microsoft.com/office/drawing/2014/main" val="342128318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Case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Flow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Name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DataType 
(In:Out)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Input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Output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In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Symbol
Out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695041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8755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명령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96283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357868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-</a:t>
                      </a:r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182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7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START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Buffer2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5FFBCA99-209D-E6E9-82D4-E719BD0176DA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4CF3CF-241A-CF21-5814-10B2BA751FD9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8B4519-3F06-1AB8-9357-AA1CE772CE94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START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D31CB90-0A43-573A-27C2-1C2372B58ADF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8" y="3568457"/>
              <a:ext cx="105688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Floor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SIDE_LH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SIDE_RH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lang="ko-KR" altLang="en-US" sz="800" dirty="0"/>
            </a:p>
          </p:txBody>
        </p: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D1A4FB2-94AB-1185-CE45-F1F7F3099987}"/>
              </a:ext>
            </a:extLst>
          </p:cNvPr>
          <p:cNvCxnSpPr>
            <a:cxnSpLocks/>
            <a:stCxn id="116" idx="3"/>
            <a:endCxn id="40" idx="0"/>
          </p:cNvCxnSpPr>
          <p:nvPr/>
        </p:nvCxnSpPr>
        <p:spPr>
          <a:xfrm>
            <a:off x="5316642" y="1087678"/>
            <a:ext cx="206501" cy="559750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F284F27-B743-315F-8E0A-F4F7302AC516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0"/>
          </a:xfrm>
          <a:prstGeom prst="straightConnector1">
            <a:avLst/>
          </a:prstGeom>
          <a:ln w="25400">
            <a:prstDash val="dash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7E997DB-1736-082C-462E-E894DB73200C}"/>
              </a:ext>
            </a:extLst>
          </p:cNvPr>
          <p:cNvCxnSpPr>
            <a:cxnSpLocks/>
            <a:stCxn id="115" idx="3"/>
            <a:endCxn id="44" idx="2"/>
          </p:cNvCxnSpPr>
          <p:nvPr/>
        </p:nvCxnSpPr>
        <p:spPr>
          <a:xfrm flipV="1">
            <a:off x="5316642" y="5634518"/>
            <a:ext cx="202345" cy="554198"/>
          </a:xfrm>
          <a:prstGeom prst="bentConnector2">
            <a:avLst/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9987411-E412-87A0-6720-C15E60ADA97E}"/>
              </a:ext>
            </a:extLst>
          </p:cNvPr>
          <p:cNvSpPr/>
          <p:nvPr/>
        </p:nvSpPr>
        <p:spPr>
          <a:xfrm flipH="1">
            <a:off x="1300294" y="2561511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Buffer1</a:t>
            </a:r>
            <a:endParaRPr lang="ko-KR" altLang="en-US" sz="12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A5E7EFF-608B-D1D4-3FF1-9DEB8E1F898C}"/>
              </a:ext>
            </a:extLst>
          </p:cNvPr>
          <p:cNvSpPr/>
          <p:nvPr/>
        </p:nvSpPr>
        <p:spPr>
          <a:xfrm flipH="1">
            <a:off x="584802" y="166321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BEB1933B-E321-7872-F7ED-3C7B8E37B2E2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>
            <a:off x="1733662" y="1927843"/>
            <a:ext cx="141062" cy="633668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A510A287-BAD0-5DED-F1F2-4A209E94C033}"/>
              </a:ext>
            </a:extLst>
          </p:cNvPr>
          <p:cNvCxnSpPr>
            <a:cxnSpLocks/>
            <a:stCxn id="72" idx="1"/>
            <a:endCxn id="87" idx="0"/>
          </p:cNvCxnSpPr>
          <p:nvPr/>
        </p:nvCxnSpPr>
        <p:spPr>
          <a:xfrm>
            <a:off x="2449154" y="2826135"/>
            <a:ext cx="89532" cy="563934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2005060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RH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DOOR LH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4162697" y="3580187"/>
            <a:ext cx="3652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BR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3571985" y="1163324"/>
            <a:ext cx="923377" cy="391034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7814997" y="3906062"/>
            <a:ext cx="78957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3947B90-8590-0ABF-B600-573C564A2A70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139BFF-B776-5693-1901-3DDEB9ED99F4}"/>
              </a:ext>
            </a:extLst>
          </p:cNvPr>
          <p:cNvSpPr/>
          <p:nvPr/>
        </p:nvSpPr>
        <p:spPr>
          <a:xfrm>
            <a:off x="10946675" y="5204759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F9DD7C-D611-C8C8-3297-6B90FCEFB9EC}"/>
              </a:ext>
            </a:extLst>
          </p:cNvPr>
          <p:cNvCxnSpPr>
            <a:cxnSpLocks/>
            <a:stCxn id="73" idx="2"/>
            <a:endCxn id="8" idx="0"/>
          </p:cNvCxnSpPr>
          <p:nvPr/>
        </p:nvCxnSpPr>
        <p:spPr>
          <a:xfrm>
            <a:off x="11502924" y="4231936"/>
            <a:ext cx="270" cy="972823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7E96B1-813F-7B41-FB27-38BC8601D175}"/>
              </a:ext>
            </a:extLst>
          </p:cNvPr>
          <p:cNvSpPr/>
          <p:nvPr/>
        </p:nvSpPr>
        <p:spPr>
          <a:xfrm>
            <a:off x="10946674" y="5832711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22B29387-FA16-79FF-1CF5-9DB65BEDB69E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5400000" flipH="1" flipV="1">
            <a:off x="11349420" y="5678938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9A564EB-86BA-6194-7EFA-D4BF1FB7F44E}"/>
              </a:ext>
            </a:extLst>
          </p:cNvPr>
          <p:cNvCxnSpPr>
            <a:cxnSpLocks/>
            <a:stCxn id="39" idx="3"/>
            <a:endCxn id="46" idx="1"/>
          </p:cNvCxnSpPr>
          <p:nvPr/>
        </p:nvCxnSpPr>
        <p:spPr>
          <a:xfrm flipV="1">
            <a:off x="3718766" y="2329238"/>
            <a:ext cx="2502689" cy="1697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B5FC9F0-C20D-07AD-B4D3-C38316A876FE}"/>
              </a:ext>
            </a:extLst>
          </p:cNvPr>
          <p:cNvCxnSpPr>
            <a:cxnSpLocks/>
            <a:stCxn id="39" idx="2"/>
            <a:endCxn id="47" idx="1"/>
          </p:cNvCxnSpPr>
          <p:nvPr/>
        </p:nvCxnSpPr>
        <p:spPr>
          <a:xfrm rot="16200000" flipH="1">
            <a:off x="2739689" y="1995619"/>
            <a:ext cx="2826077" cy="4148457"/>
          </a:xfrm>
          <a:prstGeom prst="bentConnector2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B2B181A9-1804-1938-2C59-65F7A55E8197}"/>
              </a:ext>
            </a:extLst>
          </p:cNvPr>
          <p:cNvSpPr/>
          <p:nvPr/>
        </p:nvSpPr>
        <p:spPr>
          <a:xfrm flipH="1">
            <a:off x="61304" y="406999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26069</TotalTime>
  <Words>394</Words>
  <Application>Microsoft Office PowerPoint</Application>
  <PresentationFormat>와이드스크린</PresentationFormat>
  <Paragraphs>242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현대하모니 M</vt:lpstr>
      <vt:lpstr>Arial</vt:lpstr>
      <vt:lpstr>3DFloatVTI</vt:lpstr>
      <vt:lpstr>BodyShop</vt:lpstr>
      <vt:lpstr>PowerPoint 프레젠테이션</vt:lpstr>
      <vt:lpstr>PowerPoint 프레젠테이션</vt:lpstr>
      <vt:lpstr>PowerPoint 프레젠테이션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853</cp:revision>
  <cp:lastPrinted>2022-02-14T05:59:14Z</cp:lastPrinted>
  <dcterms:created xsi:type="dcterms:W3CDTF">2021-12-21T01:04:53Z</dcterms:created>
  <dcterms:modified xsi:type="dcterms:W3CDTF">2024-07-13T04:24:05Z</dcterms:modified>
</cp:coreProperties>
</file>