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"/>
  </p:notesMasterIdLst>
  <p:handoutMasterIdLst>
    <p:handoutMasterId r:id="rId5"/>
  </p:handoutMasterIdLst>
  <p:sldIdLst>
    <p:sldId id="627" r:id="rId2"/>
    <p:sldId id="628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1" autoAdjust="0"/>
    <p:restoredTop sz="87173" autoAdjust="0"/>
  </p:normalViewPr>
  <p:slideViewPr>
    <p:cSldViewPr snapToGrid="0">
      <p:cViewPr varScale="1">
        <p:scale>
          <a:sx n="92" d="100"/>
          <a:sy n="92" d="100"/>
        </p:scale>
        <p:origin x="13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1563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0539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79643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PaintShop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25510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1400"/>
              <a:t>Paint Lines</a:t>
            </a:r>
            <a:endParaRPr lang="ko-KR" altLang="en-US" sz="1600" dirty="0"/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8D16AE93-D511-41D0-585F-9BEEEA2CF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95" name="그림 94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899" y="1056866"/>
            <a:ext cx="282635" cy="20227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5201067-B658-B234-92EA-90F99B1F9B86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62" y="1259144"/>
            <a:ext cx="6269636" cy="420485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4101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89" name="화살표: 오각형 88">
            <a:extLst>
              <a:ext uri="{FF2B5EF4-FFF2-40B4-BE49-F238E27FC236}">
                <a16:creationId xmlns:a16="http://schemas.microsoft.com/office/drawing/2014/main" id="{9411CAD8-2A87-EF05-71DE-607B9BCB1F1B}"/>
              </a:ext>
            </a:extLst>
          </p:cNvPr>
          <p:cNvSpPr/>
          <p:nvPr/>
        </p:nvSpPr>
        <p:spPr>
          <a:xfrm flipH="1">
            <a:off x="284017" y="2883767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ea typeface="현대하모니 M" panose="02020603020101020101"/>
              </a:rPr>
              <a:t>END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[end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~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end]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EAFF3B1-FA23-7C44-4A9C-F885C01354D0}"/>
              </a:ext>
            </a:extLst>
          </p:cNvPr>
          <p:cNvSpPr/>
          <p:nvPr/>
        </p:nvSpPr>
        <p:spPr>
          <a:xfrm flipH="1">
            <a:off x="5597203" y="3573791"/>
            <a:ext cx="1114433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end</a:t>
            </a:r>
            <a:endParaRPr lang="ko-KR" altLang="en-US" sz="1200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F7CA3C4D-711A-818D-6BB4-6809B1829B81}"/>
              </a:ext>
            </a:extLst>
          </p:cNvPr>
          <p:cNvSpPr/>
          <p:nvPr/>
        </p:nvSpPr>
        <p:spPr>
          <a:xfrm flipH="1">
            <a:off x="284017" y="2145324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ea typeface="현대하모니 M" panose="02020603020101020101"/>
              </a:rPr>
              <a:t>START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[start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~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start]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A59E6F-FB0E-70A9-57EC-F0678093E919}"/>
              </a:ext>
            </a:extLst>
          </p:cNvPr>
          <p:cNvSpPr/>
          <p:nvPr/>
        </p:nvSpPr>
        <p:spPr>
          <a:xfrm flipH="1">
            <a:off x="5597202" y="2225712"/>
            <a:ext cx="1114433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start</a:t>
            </a:r>
            <a:endParaRPr lang="ko-KR" altLang="en-US" sz="1200" dirty="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3FC612C6-1845-0015-8F36-7C978EE27CD1}"/>
              </a:ext>
            </a:extLst>
          </p:cNvPr>
          <p:cNvCxnSpPr>
            <a:cxnSpLocks/>
            <a:stCxn id="4" idx="2"/>
            <a:endCxn id="76" idx="0"/>
          </p:cNvCxnSpPr>
          <p:nvPr/>
        </p:nvCxnSpPr>
        <p:spPr>
          <a:xfrm rot="16200000" flipH="1">
            <a:off x="5745003" y="3164374"/>
            <a:ext cx="818831" cy="1"/>
          </a:xfrm>
          <a:prstGeom prst="bentConnector3">
            <a:avLst>
              <a:gd name="adj1" fmla="val 50000"/>
            </a:avLst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D5572F-B367-0E15-BBBB-44EC8AC0321F}"/>
              </a:ext>
            </a:extLst>
          </p:cNvPr>
          <p:cNvSpPr/>
          <p:nvPr/>
        </p:nvSpPr>
        <p:spPr>
          <a:xfrm>
            <a:off x="5597203" y="5153314"/>
            <a:ext cx="1113038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5616AF-98B5-5997-BF6A-EEC2CE3AE7CB}"/>
              </a:ext>
            </a:extLst>
          </p:cNvPr>
          <p:cNvSpPr/>
          <p:nvPr/>
        </p:nvSpPr>
        <p:spPr>
          <a:xfrm>
            <a:off x="5597203" y="5153314"/>
            <a:ext cx="1113038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B01CB67-20EB-1FAA-8C2E-19CE92AE1449}"/>
              </a:ext>
            </a:extLst>
          </p:cNvPr>
          <p:cNvCxnSpPr>
            <a:cxnSpLocks/>
            <a:stCxn id="76" idx="2"/>
            <a:endCxn id="7" idx="0"/>
          </p:cNvCxnSpPr>
          <p:nvPr/>
        </p:nvCxnSpPr>
        <p:spPr>
          <a:xfrm flipH="1">
            <a:off x="6153722" y="4103039"/>
            <a:ext cx="697" cy="1050275"/>
          </a:xfrm>
          <a:prstGeom prst="straightConnector1">
            <a:avLst/>
          </a:prstGeom>
          <a:ln w="25400"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9DA169-9E7F-16FB-EF0C-01CDAE7F9B7E}"/>
              </a:ext>
            </a:extLst>
          </p:cNvPr>
          <p:cNvSpPr/>
          <p:nvPr/>
        </p:nvSpPr>
        <p:spPr>
          <a:xfrm>
            <a:off x="5597202" y="5781266"/>
            <a:ext cx="1113038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85ED218B-6E36-AE7C-BD95-80C423A303C8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rot="5400000" flipH="1" flipV="1">
            <a:off x="5999948" y="5627493"/>
            <a:ext cx="307546" cy="1"/>
          </a:xfrm>
          <a:prstGeom prst="bentConnector3">
            <a:avLst>
              <a:gd name="adj1" fmla="val 50000"/>
            </a:avLst>
          </a:prstGeom>
          <a:ln w="25400">
            <a:prstDash val="dash"/>
            <a:headEnd type="triangl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2C9BC7BC-1086-BBAA-EC3A-31C9C487CC7D}"/>
              </a:ext>
            </a:extLst>
          </p:cNvPr>
          <p:cNvSpPr/>
          <p:nvPr/>
        </p:nvSpPr>
        <p:spPr>
          <a:xfrm flipH="1">
            <a:off x="284017" y="3612799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UNLOAD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algn="ctr"/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~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UnloadClear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26071931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25837</TotalTime>
  <Words>28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현대하모니 M</vt:lpstr>
      <vt:lpstr>Arial</vt:lpstr>
      <vt:lpstr>3DFloatVTI</vt:lpstr>
      <vt:lpstr>PaintShop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751</cp:revision>
  <cp:lastPrinted>2022-02-14T05:59:14Z</cp:lastPrinted>
  <dcterms:created xsi:type="dcterms:W3CDTF">2021-12-21T01:04:53Z</dcterms:created>
  <dcterms:modified xsi:type="dcterms:W3CDTF">2024-07-13T04:44:57Z</dcterms:modified>
</cp:coreProperties>
</file>