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2C4EE20-D4F2-7670-799D-D222269F5F81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2B568E-1B98-532C-B8C3-4A973B8D5F0D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3C9F733-07D6-CE1E-D236-CF7EF6B2E134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83CD751-23FA-34CE-C706-6B6E637F69E9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8B5343-556B-888E-26B9-971B3B2C2C9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31330</TotalTime>
  <Words>515</Words>
  <Application>Microsoft Office PowerPoint</Application>
  <PresentationFormat>와이드스크린</PresentationFormat>
  <Paragraphs>216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948</cp:revision>
  <cp:lastPrinted>2022-02-14T05:59:14Z</cp:lastPrinted>
  <dcterms:created xsi:type="dcterms:W3CDTF">2021-12-21T01:04:53Z</dcterms:created>
  <dcterms:modified xsi:type="dcterms:W3CDTF">2024-07-13T04:32:19Z</dcterms:modified>
</cp:coreProperties>
</file>