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7" d="100"/>
          <a:sy n="97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BEBF1EE-CD5F-72FF-4510-5091CF2255E8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CDC13B-37E6-F54A-8CE3-9EBB94E23041}"/>
              </a:ext>
            </a:extLst>
          </p:cNvPr>
          <p:cNvSpPr/>
          <p:nvPr/>
        </p:nvSpPr>
        <p:spPr>
          <a:xfrm>
            <a:off x="8692323" y="5659182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98C3D7-D0EF-5411-709A-206246EC3DA5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9377168" y="5215570"/>
            <a:ext cx="3963" cy="443612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5940D4-9FD3-0BCD-3495-7105CCA25FB6}"/>
              </a:ext>
            </a:extLst>
          </p:cNvPr>
          <p:cNvSpPr/>
          <p:nvPr/>
        </p:nvSpPr>
        <p:spPr>
          <a:xfrm>
            <a:off x="8688359" y="6342031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FD897A5-70E6-ABED-4D29-6B8BCF60AA45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rot="5400000" flipH="1" flipV="1">
            <a:off x="9197928" y="6158828"/>
            <a:ext cx="362443" cy="3964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E3DD59-EBBC-88DA-44B2-DB1BACDB805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5690175-D118-BD65-707B-8CC77ADBB22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FE624F-1473-06EA-527A-EE87E569D66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2C2551-CC6F-DF5C-CAC4-7B3EA216C131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31246</TotalTime>
  <Words>515</Words>
  <Application>Microsoft Office PowerPoint</Application>
  <PresentationFormat>와이드스크린</PresentationFormat>
  <Paragraphs>216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938</cp:revision>
  <cp:lastPrinted>2022-02-14T05:59:14Z</cp:lastPrinted>
  <dcterms:created xsi:type="dcterms:W3CDTF">2021-12-21T01:04:53Z</dcterms:created>
  <dcterms:modified xsi:type="dcterms:W3CDTF">2024-07-13T04:34:21Z</dcterms:modified>
</cp:coreProperties>
</file>