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61" r:id="rId3"/>
    <p:sldId id="259" r:id="rId4"/>
    <p:sldId id="257" r:id="rId5"/>
    <p:sldId id="262" r:id="rId6"/>
    <p:sldId id="263" r:id="rId7"/>
    <p:sldId id="733" r:id="rId8"/>
    <p:sldId id="736" r:id="rId9"/>
    <p:sldId id="737" r:id="rId10"/>
    <p:sldId id="739" r:id="rId11"/>
    <p:sldId id="740" r:id="rId12"/>
    <p:sldId id="734" r:id="rId13"/>
    <p:sldId id="73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9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086C-D417-4A5A-8992-3959005D13E6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47E73-A367-469C-A047-B315D1BE5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242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72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5457-4CED-8404-B8CA-D3E0744D0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5B072-0ABD-D2BE-E0D6-AECBB40CB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120FD-EA8C-926F-9DE0-BD1ADD44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09CB4-5B70-8476-0E40-97600075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02456-01EC-8EE0-14C5-6B60A6B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2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A266-D4AA-D39C-2C18-23C8AA8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9F8A2-6F4C-A496-72C4-6FBC902DF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4AF2-89B1-5FFA-1E34-4D98D83F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11366-121F-65E2-1C03-CD611CE0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3064F-5BB1-B9EC-3DF9-1DD69523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7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8ED620-8EC6-A436-250B-851673EFA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75CA5-95AF-9432-375D-A62B3EAD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F174D-B232-CA92-9B9D-18AC5484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8F745-15DA-0DD4-C5B0-A2907313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0835B-DFEA-6396-F77F-18312521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EAE4B-1040-7363-EEEA-512D2C7D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8124E-2008-4A69-7154-E57A7D4E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6A8AA-609C-D7C1-F049-FA928FF9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B93A1-B83C-E4C9-AB3A-5F7115C5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BA339-6D09-3954-5606-62AC9CC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1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A084-AD8A-78E9-DD95-AE74F903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5F925-BBDF-39EC-CFE0-352817BF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374D4-7690-CDD7-6DC7-C967FE62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9CCD1-D826-B721-223E-3545798B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6D389-CC1A-4DF0-318A-72743A14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B37E8-A42A-3AF3-4C9B-6A645CE8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9B4A5-0F6B-B38D-647E-73BBBF004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A98B0E-F469-EF53-9F54-3D95016A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F8D93-A188-4117-F970-04039CBE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0632E-4B29-5442-3E3F-8A29B574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FEEB8-67E8-7FAE-734B-CD0CA95B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1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4D95E-0BB7-3160-4D9B-9284D955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AA67A-1ABB-A069-0204-51787601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B4847-D60B-78A5-EF9D-6C832A93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EC7C7-E95F-C080-8E16-9B861639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22C9C-A1AF-DDF6-CA80-A5445927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27E3D-EBFF-1CA5-3036-6A4D5898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481D30-9E90-BA53-35BC-BA2D2AE5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5080C-7812-F977-D5BA-58E8B0B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9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C50D-B129-C4B7-E7D1-BE8AB572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BD3456-1D73-BBC0-6850-D4BB3968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9C71B-1EA5-FABA-6474-CB817054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B8908D-8E1A-0D9E-B2F7-1E20F7E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EA715-00A3-F203-6ACB-A638B4BC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24F13F-B56F-84D5-A6FD-C256D860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CC18B-5B77-7E05-1208-77D5279F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99FB1-0303-1DB1-CF24-8C4A6254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5D684-4EC8-0251-9350-BD2C90AC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2A376-7F08-DBAE-C3DD-A3092EE5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A2197-0AD1-D7D0-AD09-A377799D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90F25-E546-3605-7DC4-03BD0F5C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48283-CC55-8CE8-0958-3CB3C1B2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97900-4344-CB6B-6E06-355E7A1C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BC28A-ECCB-C17E-E104-1951C9E1E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AEA5F-9E95-B8F2-916A-85E88396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C25AC-3981-2DF1-CF74-20C11910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41548-398A-B837-CE13-771CF9B6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D04DC-8C3A-0654-8F19-A530AA47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EF90A-0EB4-2599-3DC5-BBB55712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8057E-D74A-3F8C-6963-56BEB3D4C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9A79E-96D0-D65B-846B-0BAABED39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721BE-B85D-B7A4-DE49-CBE6A025C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E4F1A-29BE-B8BA-4AC2-BB66C3733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674EC-9139-1A24-47AF-1D026E3FF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my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ACB7B5-43ED-E6B3-5438-AE5E339C3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0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0D7688CC-F8FD-71C9-20B3-D428FE6EC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70001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7A2C8F-2ECC-F733-AB3A-C75AF50B5CF0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/>
              <a:t>[Layout]STN02, STN03, KIT1, KIT2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C61E0B-5486-EA5F-7405-CBA41391C270}"/>
              </a:ext>
            </a:extLst>
          </p:cNvPr>
          <p:cNvSpPr txBox="1"/>
          <p:nvPr/>
        </p:nvSpPr>
        <p:spPr>
          <a:xfrm>
            <a:off x="254000" y="508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/>
              <a:t>[Path]</a:t>
            </a:r>
            <a:r>
              <a:rPr lang="en-US" altLang="ko-KR" dirty="0" err="1"/>
              <a:t>SlideImage</a:t>
            </a:r>
            <a:endParaRPr lang="ko-KR" altLang="en-US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ECF3A51C-9F7F-8F59-D84F-7B9C3E41D259}"/>
              </a:ext>
            </a:extLst>
          </p:cNvPr>
          <p:cNvSpPr/>
          <p:nvPr/>
        </p:nvSpPr>
        <p:spPr>
          <a:xfrm>
            <a:off x="406774" y="1682750"/>
            <a:ext cx="1498600" cy="9398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STN02_Pin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B823F640-589C-6670-DA5D-0B42026420D3}"/>
              </a:ext>
            </a:extLst>
          </p:cNvPr>
          <p:cNvSpPr/>
          <p:nvPr/>
        </p:nvSpPr>
        <p:spPr>
          <a:xfrm>
            <a:off x="571500" y="3629212"/>
            <a:ext cx="1498600" cy="9398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STN03_Pin</a:t>
            </a:r>
            <a:endParaRPr lang="ko-KR" altLang="en-US" sz="90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45DE6C0-087E-A3A2-CE6B-A4DD21CEE8F6}"/>
              </a:ext>
            </a:extLst>
          </p:cNvPr>
          <p:cNvGrpSpPr/>
          <p:nvPr/>
        </p:nvGrpSpPr>
        <p:grpSpPr>
          <a:xfrm>
            <a:off x="2413000" y="127000"/>
            <a:ext cx="8686800" cy="5600700"/>
            <a:chOff x="2413000" y="127000"/>
            <a:chExt cx="8686800" cy="5600700"/>
          </a:xfrm>
        </p:grpSpPr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56BFA609-81AC-31B5-C615-FD139942562E}"/>
                </a:ext>
              </a:extLst>
            </p:cNvPr>
            <p:cNvSpPr/>
            <p:nvPr/>
          </p:nvSpPr>
          <p:spPr>
            <a:xfrm>
              <a:off x="10083800" y="127000"/>
              <a:ext cx="838200" cy="2794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KIT1_Cv_RR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C70466E0-8369-E7B7-CFC8-3EE890642CE3}"/>
                </a:ext>
              </a:extLst>
            </p:cNvPr>
            <p:cNvSpPr/>
            <p:nvPr/>
          </p:nvSpPr>
          <p:spPr>
            <a:xfrm>
              <a:off x="10414000" y="901700"/>
              <a:ext cx="685800" cy="2794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A178B27C-67EF-D959-1C07-BA061FBA2E18}"/>
                </a:ext>
              </a:extLst>
            </p:cNvPr>
            <p:cNvSpPr/>
            <p:nvPr/>
          </p:nvSpPr>
          <p:spPr>
            <a:xfrm>
              <a:off x="2413000" y="2628900"/>
              <a:ext cx="901700" cy="5207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KIT1_Cv_Frt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AF1E729A-8EAC-A5C2-ACA5-AF92DD24EEE3}"/>
                </a:ext>
              </a:extLst>
            </p:cNvPr>
            <p:cNvSpPr/>
            <p:nvPr/>
          </p:nvSpPr>
          <p:spPr>
            <a:xfrm>
              <a:off x="3581400" y="16002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KIT1_1st_usb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51C74716-C2C4-E9DF-3278-F64CD73D6509}"/>
                </a:ext>
              </a:extLst>
            </p:cNvPr>
            <p:cNvSpPr/>
            <p:nvPr/>
          </p:nvSpPr>
          <p:spPr>
            <a:xfrm>
              <a:off x="3556000" y="21717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KIT1_2nd_usb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1" name="액자 10">
              <a:extLst>
                <a:ext uri="{FF2B5EF4-FFF2-40B4-BE49-F238E27FC236}">
                  <a16:creationId xmlns:a16="http://schemas.microsoft.com/office/drawing/2014/main" id="{04A0D8C0-0B95-6CB0-819C-9CA2B9E942CD}"/>
                </a:ext>
              </a:extLst>
            </p:cNvPr>
            <p:cNvSpPr/>
            <p:nvPr/>
          </p:nvSpPr>
          <p:spPr>
            <a:xfrm>
              <a:off x="3556000" y="2794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KIT1_3rd_usb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액자 11">
              <a:extLst>
                <a:ext uri="{FF2B5EF4-FFF2-40B4-BE49-F238E27FC236}">
                  <a16:creationId xmlns:a16="http://schemas.microsoft.com/office/drawing/2014/main" id="{685189F0-589E-5F63-47D7-BBCB9AAED000}"/>
                </a:ext>
              </a:extLst>
            </p:cNvPr>
            <p:cNvSpPr/>
            <p:nvPr/>
          </p:nvSpPr>
          <p:spPr>
            <a:xfrm>
              <a:off x="3543300" y="34544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KIT1_4th_usb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액자 12">
              <a:extLst>
                <a:ext uri="{FF2B5EF4-FFF2-40B4-BE49-F238E27FC236}">
                  <a16:creationId xmlns:a16="http://schemas.microsoft.com/office/drawing/2014/main" id="{E81478EB-E2A9-B700-7168-3A5BEC8BD431}"/>
                </a:ext>
              </a:extLst>
            </p:cNvPr>
            <p:cNvSpPr/>
            <p:nvPr/>
          </p:nvSpPr>
          <p:spPr>
            <a:xfrm>
              <a:off x="6273800" y="2794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KIT1_3rd_stp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49D18646-D68E-F272-8285-94576ECE5687}"/>
                </a:ext>
              </a:extLst>
            </p:cNvPr>
            <p:cNvSpPr/>
            <p:nvPr/>
          </p:nvSpPr>
          <p:spPr>
            <a:xfrm>
              <a:off x="6311900" y="3429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KIT1_4th_stp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07FAD09A-E40B-F19F-ABAF-76A1BBCF0E27}"/>
                </a:ext>
              </a:extLst>
            </p:cNvPr>
            <p:cNvSpPr/>
            <p:nvPr/>
          </p:nvSpPr>
          <p:spPr>
            <a:xfrm>
              <a:off x="6337300" y="22225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KIT1_2nd_stp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59EC9282-D14E-1439-2CC8-FF5B093FFCCD}"/>
                </a:ext>
              </a:extLst>
            </p:cNvPr>
            <p:cNvSpPr/>
            <p:nvPr/>
          </p:nvSpPr>
          <p:spPr>
            <a:xfrm>
              <a:off x="6337300" y="15748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KIT1_1st_stp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7" name="액자 16">
              <a:extLst>
                <a:ext uri="{FF2B5EF4-FFF2-40B4-BE49-F238E27FC236}">
                  <a16:creationId xmlns:a16="http://schemas.microsoft.com/office/drawing/2014/main" id="{49034455-4199-C57C-B8A0-B56370F5292D}"/>
                </a:ext>
              </a:extLst>
            </p:cNvPr>
            <p:cNvSpPr/>
            <p:nvPr/>
          </p:nvSpPr>
          <p:spPr>
            <a:xfrm>
              <a:off x="2590800" y="5372100"/>
              <a:ext cx="6604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8" name="액자 17">
              <a:extLst>
                <a:ext uri="{FF2B5EF4-FFF2-40B4-BE49-F238E27FC236}">
                  <a16:creationId xmlns:a16="http://schemas.microsoft.com/office/drawing/2014/main" id="{782579BF-4EE9-27BD-176F-EEA1C9D08F01}"/>
                </a:ext>
              </a:extLst>
            </p:cNvPr>
            <p:cNvSpPr/>
            <p:nvPr/>
          </p:nvSpPr>
          <p:spPr>
            <a:xfrm>
              <a:off x="4851400" y="4356100"/>
              <a:ext cx="10160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KIT1_Part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2B6DDD5-4E2B-551C-C3F5-720964342C82}"/>
              </a:ext>
            </a:extLst>
          </p:cNvPr>
          <p:cNvGrpSpPr/>
          <p:nvPr/>
        </p:nvGrpSpPr>
        <p:grpSpPr>
          <a:xfrm>
            <a:off x="2413000" y="127000"/>
            <a:ext cx="8686800" cy="5600700"/>
            <a:chOff x="2413000" y="127000"/>
            <a:chExt cx="8686800" cy="5600700"/>
          </a:xfrm>
        </p:grpSpPr>
        <p:sp>
          <p:nvSpPr>
            <p:cNvPr id="20" name="액자 19">
              <a:extLst>
                <a:ext uri="{FF2B5EF4-FFF2-40B4-BE49-F238E27FC236}">
                  <a16:creationId xmlns:a16="http://schemas.microsoft.com/office/drawing/2014/main" id="{4CFA9F45-F3A4-BF42-BC00-89B2FD8910CD}"/>
                </a:ext>
              </a:extLst>
            </p:cNvPr>
            <p:cNvSpPr/>
            <p:nvPr/>
          </p:nvSpPr>
          <p:spPr>
            <a:xfrm>
              <a:off x="10083800" y="127000"/>
              <a:ext cx="838200" cy="2794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KIT2_Cv_RR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1" name="액자 20">
              <a:extLst>
                <a:ext uri="{FF2B5EF4-FFF2-40B4-BE49-F238E27FC236}">
                  <a16:creationId xmlns:a16="http://schemas.microsoft.com/office/drawing/2014/main" id="{86A59026-CB81-052A-2469-8F5EACF435EA}"/>
                </a:ext>
              </a:extLst>
            </p:cNvPr>
            <p:cNvSpPr/>
            <p:nvPr/>
          </p:nvSpPr>
          <p:spPr>
            <a:xfrm>
              <a:off x="10414000" y="901700"/>
              <a:ext cx="685800" cy="2794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2" name="액자 21">
              <a:extLst>
                <a:ext uri="{FF2B5EF4-FFF2-40B4-BE49-F238E27FC236}">
                  <a16:creationId xmlns:a16="http://schemas.microsoft.com/office/drawing/2014/main" id="{9DA5F32B-2AA7-C3F0-FEF2-28E132FD43D7}"/>
                </a:ext>
              </a:extLst>
            </p:cNvPr>
            <p:cNvSpPr/>
            <p:nvPr/>
          </p:nvSpPr>
          <p:spPr>
            <a:xfrm>
              <a:off x="2413000" y="2628900"/>
              <a:ext cx="901700" cy="5207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KIT2_Cv_Frt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2C8276B4-EA7B-C580-098D-C724FA9482A0}"/>
                </a:ext>
              </a:extLst>
            </p:cNvPr>
            <p:cNvSpPr/>
            <p:nvPr/>
          </p:nvSpPr>
          <p:spPr>
            <a:xfrm>
              <a:off x="3581400" y="16002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KIT2_1st_usb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4" name="액자 23">
              <a:extLst>
                <a:ext uri="{FF2B5EF4-FFF2-40B4-BE49-F238E27FC236}">
                  <a16:creationId xmlns:a16="http://schemas.microsoft.com/office/drawing/2014/main" id="{B317E974-35A4-DB7A-C176-C848A0DAFE71}"/>
                </a:ext>
              </a:extLst>
            </p:cNvPr>
            <p:cNvSpPr/>
            <p:nvPr/>
          </p:nvSpPr>
          <p:spPr>
            <a:xfrm>
              <a:off x="3556000" y="21717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KIT2_2nd_usb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5" name="액자 24">
              <a:extLst>
                <a:ext uri="{FF2B5EF4-FFF2-40B4-BE49-F238E27FC236}">
                  <a16:creationId xmlns:a16="http://schemas.microsoft.com/office/drawing/2014/main" id="{B9D356A4-4A15-5094-D72C-77703454453B}"/>
                </a:ext>
              </a:extLst>
            </p:cNvPr>
            <p:cNvSpPr/>
            <p:nvPr/>
          </p:nvSpPr>
          <p:spPr>
            <a:xfrm>
              <a:off x="3556000" y="2794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KIT2_3rd_usb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6" name="액자 25">
              <a:extLst>
                <a:ext uri="{FF2B5EF4-FFF2-40B4-BE49-F238E27FC236}">
                  <a16:creationId xmlns:a16="http://schemas.microsoft.com/office/drawing/2014/main" id="{EF14C056-184C-1213-37BD-CEF77E1966CF}"/>
                </a:ext>
              </a:extLst>
            </p:cNvPr>
            <p:cNvSpPr/>
            <p:nvPr/>
          </p:nvSpPr>
          <p:spPr>
            <a:xfrm>
              <a:off x="3543300" y="34544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KIT2_4th_usb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7" name="액자 26">
              <a:extLst>
                <a:ext uri="{FF2B5EF4-FFF2-40B4-BE49-F238E27FC236}">
                  <a16:creationId xmlns:a16="http://schemas.microsoft.com/office/drawing/2014/main" id="{4F70A2D8-7BE3-7B63-D871-EE5347A18DB1}"/>
                </a:ext>
              </a:extLst>
            </p:cNvPr>
            <p:cNvSpPr/>
            <p:nvPr/>
          </p:nvSpPr>
          <p:spPr>
            <a:xfrm>
              <a:off x="6273800" y="2794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KIT2_3rd_stp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8" name="액자 27">
              <a:extLst>
                <a:ext uri="{FF2B5EF4-FFF2-40B4-BE49-F238E27FC236}">
                  <a16:creationId xmlns:a16="http://schemas.microsoft.com/office/drawing/2014/main" id="{AF047275-919C-5763-FAC6-7BE55BB25026}"/>
                </a:ext>
              </a:extLst>
            </p:cNvPr>
            <p:cNvSpPr/>
            <p:nvPr/>
          </p:nvSpPr>
          <p:spPr>
            <a:xfrm>
              <a:off x="6311900" y="3429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KIT2_4th_stp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29" name="액자 28">
              <a:extLst>
                <a:ext uri="{FF2B5EF4-FFF2-40B4-BE49-F238E27FC236}">
                  <a16:creationId xmlns:a16="http://schemas.microsoft.com/office/drawing/2014/main" id="{5B6D1310-65F1-3CB1-7641-B8239AA7DF02}"/>
                </a:ext>
              </a:extLst>
            </p:cNvPr>
            <p:cNvSpPr/>
            <p:nvPr/>
          </p:nvSpPr>
          <p:spPr>
            <a:xfrm>
              <a:off x="6337300" y="22225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KIT2_2nd_stp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0" name="액자 29">
              <a:extLst>
                <a:ext uri="{FF2B5EF4-FFF2-40B4-BE49-F238E27FC236}">
                  <a16:creationId xmlns:a16="http://schemas.microsoft.com/office/drawing/2014/main" id="{5D93E957-9B09-1F7A-B579-77B4F7DA9260}"/>
                </a:ext>
              </a:extLst>
            </p:cNvPr>
            <p:cNvSpPr/>
            <p:nvPr/>
          </p:nvSpPr>
          <p:spPr>
            <a:xfrm>
              <a:off x="6337300" y="15748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KIT2_1st_stp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1" name="액자 30">
              <a:extLst>
                <a:ext uri="{FF2B5EF4-FFF2-40B4-BE49-F238E27FC236}">
                  <a16:creationId xmlns:a16="http://schemas.microsoft.com/office/drawing/2014/main" id="{E280F49D-52D3-7411-4847-906F01DCFEA8}"/>
                </a:ext>
              </a:extLst>
            </p:cNvPr>
            <p:cNvSpPr/>
            <p:nvPr/>
          </p:nvSpPr>
          <p:spPr>
            <a:xfrm>
              <a:off x="2590800" y="5372100"/>
              <a:ext cx="6604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32" name="액자 31">
              <a:extLst>
                <a:ext uri="{FF2B5EF4-FFF2-40B4-BE49-F238E27FC236}">
                  <a16:creationId xmlns:a16="http://schemas.microsoft.com/office/drawing/2014/main" id="{6004449F-56DE-8869-4F8B-04B76F9B7282}"/>
                </a:ext>
              </a:extLst>
            </p:cNvPr>
            <p:cNvSpPr/>
            <p:nvPr/>
          </p:nvSpPr>
          <p:spPr>
            <a:xfrm>
              <a:off x="4851400" y="4356100"/>
              <a:ext cx="10160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KIT2_Part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667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704FE1-2FB6-626B-9C25-5F494237F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03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5DF3683-37B6-859D-555F-F0371F353151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/>
              <a:t>[Layout]STN55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DE771D-B54A-1DD5-7FAB-81A2E0A29C65}"/>
              </a:ext>
            </a:extLst>
          </p:cNvPr>
          <p:cNvSpPr txBox="1"/>
          <p:nvPr/>
        </p:nvSpPr>
        <p:spPr>
          <a:xfrm>
            <a:off x="254000" y="508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/>
              <a:t>[Path]</a:t>
            </a:r>
            <a:r>
              <a:rPr lang="en-US" altLang="ko-KR" dirty="0" err="1"/>
              <a:t>SlideImage</a:t>
            </a:r>
            <a:endParaRPr lang="ko-KR" altLang="en-US" dirty="0"/>
          </a:p>
        </p:txBody>
      </p:sp>
      <p:sp>
        <p:nvSpPr>
          <p:cNvPr id="38" name="액자 37">
            <a:extLst>
              <a:ext uri="{FF2B5EF4-FFF2-40B4-BE49-F238E27FC236}">
                <a16:creationId xmlns:a16="http://schemas.microsoft.com/office/drawing/2014/main" id="{650B743C-8912-E8F4-D8EF-84DAEFA0E485}"/>
              </a:ext>
            </a:extLst>
          </p:cNvPr>
          <p:cNvSpPr/>
          <p:nvPr/>
        </p:nvSpPr>
        <p:spPr>
          <a:xfrm flipH="1">
            <a:off x="9806869" y="3922766"/>
            <a:ext cx="2295878" cy="174786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KIT1_1st_usb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FA4A85A9-D98E-726F-9174-FF4E1F56BBAD}"/>
              </a:ext>
            </a:extLst>
          </p:cNvPr>
          <p:cNvSpPr/>
          <p:nvPr/>
        </p:nvSpPr>
        <p:spPr>
          <a:xfrm flipH="1">
            <a:off x="4049183" y="3922766"/>
            <a:ext cx="2295878" cy="174786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KIT1_2nd_usb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40" name="액자 39">
            <a:extLst>
              <a:ext uri="{FF2B5EF4-FFF2-40B4-BE49-F238E27FC236}">
                <a16:creationId xmlns:a16="http://schemas.microsoft.com/office/drawing/2014/main" id="{E4FA290E-5A23-14EC-E413-2A66B302B251}"/>
              </a:ext>
            </a:extLst>
          </p:cNvPr>
          <p:cNvSpPr/>
          <p:nvPr/>
        </p:nvSpPr>
        <p:spPr>
          <a:xfrm flipH="1">
            <a:off x="6972652" y="3922766"/>
            <a:ext cx="2295878" cy="174786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KIT1_3rd_usb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41" name="액자 40">
            <a:extLst>
              <a:ext uri="{FF2B5EF4-FFF2-40B4-BE49-F238E27FC236}">
                <a16:creationId xmlns:a16="http://schemas.microsoft.com/office/drawing/2014/main" id="{A3841FBB-D6E3-2D03-324D-86A9CA34F4F8}"/>
              </a:ext>
            </a:extLst>
          </p:cNvPr>
          <p:cNvSpPr/>
          <p:nvPr/>
        </p:nvSpPr>
        <p:spPr>
          <a:xfrm flipH="1">
            <a:off x="599722" y="3922766"/>
            <a:ext cx="2295878" cy="174786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KIT1_4th_usb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42" name="액자 41">
            <a:extLst>
              <a:ext uri="{FF2B5EF4-FFF2-40B4-BE49-F238E27FC236}">
                <a16:creationId xmlns:a16="http://schemas.microsoft.com/office/drawing/2014/main" id="{01456D9F-E19C-1684-620C-AB7127E90FA5}"/>
              </a:ext>
            </a:extLst>
          </p:cNvPr>
          <p:cNvSpPr/>
          <p:nvPr/>
        </p:nvSpPr>
        <p:spPr>
          <a:xfrm flipH="1">
            <a:off x="6573661" y="1680156"/>
            <a:ext cx="2295878" cy="174786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KIT1_3rd_stp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43" name="액자 42">
            <a:extLst>
              <a:ext uri="{FF2B5EF4-FFF2-40B4-BE49-F238E27FC236}">
                <a16:creationId xmlns:a16="http://schemas.microsoft.com/office/drawing/2014/main" id="{05F14544-AE53-BB47-59CC-370CF0538FED}"/>
              </a:ext>
            </a:extLst>
          </p:cNvPr>
          <p:cNvSpPr/>
          <p:nvPr/>
        </p:nvSpPr>
        <p:spPr>
          <a:xfrm flipH="1">
            <a:off x="9206089" y="1863430"/>
            <a:ext cx="2295878" cy="174786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KIT1_4th_stp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44" name="액자 43">
            <a:extLst>
              <a:ext uri="{FF2B5EF4-FFF2-40B4-BE49-F238E27FC236}">
                <a16:creationId xmlns:a16="http://schemas.microsoft.com/office/drawing/2014/main" id="{DB9D5715-E6BC-2E54-C7B8-23FCCE338DF5}"/>
              </a:ext>
            </a:extLst>
          </p:cNvPr>
          <p:cNvSpPr/>
          <p:nvPr/>
        </p:nvSpPr>
        <p:spPr>
          <a:xfrm flipH="1">
            <a:off x="3641372" y="1558175"/>
            <a:ext cx="2295878" cy="174786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KIT1_2nd_stp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45" name="액자 44">
            <a:extLst>
              <a:ext uri="{FF2B5EF4-FFF2-40B4-BE49-F238E27FC236}">
                <a16:creationId xmlns:a16="http://schemas.microsoft.com/office/drawing/2014/main" id="{F2592B67-0328-60DD-B777-5E229AD50357}"/>
              </a:ext>
            </a:extLst>
          </p:cNvPr>
          <p:cNvSpPr/>
          <p:nvPr/>
        </p:nvSpPr>
        <p:spPr>
          <a:xfrm flipH="1">
            <a:off x="131233" y="1295324"/>
            <a:ext cx="2295878" cy="174786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KIT1_1st_stp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349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[Cv_Frt]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KIT2</a:t>
            </a:r>
            <a:endParaRPr lang="ko-KR" altLang="en-US" sz="18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6EF63F2-44C5-C11D-7412-F51BEF1EBC46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9968980" y="-1993"/>
            <a:chExt cx="2223020" cy="21859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9968980" y="-1993"/>
              <a:ext cx="2223020" cy="21859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10076178" y="121517"/>
              <a:ext cx="839831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0420227" y="904313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1401016" y="879150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0878916" y="13002"/>
              <a:ext cx="483325" cy="12489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1108322" y="1016303"/>
              <a:ext cx="292695" cy="251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0420227" y="1591929"/>
              <a:ext cx="932530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 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0618728" y="1324165"/>
              <a:ext cx="413308" cy="1222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57406" y="1773686"/>
            <a:ext cx="512828" cy="133334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31A68E3-D96D-D49C-162F-C3E319EC5A09}"/>
              </a:ext>
            </a:extLst>
          </p:cNvPr>
          <p:cNvGrpSpPr/>
          <p:nvPr/>
        </p:nvGrpSpPr>
        <p:grpSpPr>
          <a:xfrm>
            <a:off x="2371675" y="1267481"/>
            <a:ext cx="7375474" cy="2858578"/>
            <a:chOff x="2371675" y="1267481"/>
            <a:chExt cx="7375474" cy="28585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2371675" y="1267481"/>
              <a:ext cx="7375474" cy="285857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1Work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09A9852-A9DD-A2CD-D8BA-FE66FDFFDE3C}"/>
                </a:ext>
              </a:extLst>
            </p:cNvPr>
            <p:cNvSpPr/>
            <p:nvPr/>
          </p:nvSpPr>
          <p:spPr>
            <a:xfrm>
              <a:off x="2417721" y="2628249"/>
              <a:ext cx="900000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3581058" y="159780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3552203" y="217258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3552203" y="279204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3543386" y="344923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4910880" y="345146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4960129" y="1595373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4946519" y="215049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4910880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6339200" y="156799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6339200" y="222112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6282355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6309626" y="343028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8535752" y="158196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8580609" y="227536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8566972" y="2829428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8595247" y="349543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7462532" y="2510490"/>
              <a:ext cx="957247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4002203" y="1957800"/>
              <a:ext cx="28855" cy="21478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4002203" y="2532587"/>
              <a:ext cx="0" cy="25945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3993386" y="3152041"/>
              <a:ext cx="8817" cy="29719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5396519" y="1955373"/>
              <a:ext cx="13610" cy="19511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5360880" y="2510490"/>
              <a:ext cx="35639" cy="27924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5360880" y="3149739"/>
              <a:ext cx="0" cy="301722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6732355" y="3149739"/>
              <a:ext cx="27271" cy="28054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6732355" y="2581120"/>
              <a:ext cx="56845" cy="20861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6789200" y="1927995"/>
              <a:ext cx="0" cy="29312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8985752" y="1941967"/>
              <a:ext cx="44857" cy="333393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9016972" y="2635360"/>
              <a:ext cx="13637" cy="194068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9016972" y="3189428"/>
              <a:ext cx="28275" cy="306006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3317721" y="1777800"/>
              <a:ext cx="263337" cy="1111194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4443386" y="1775373"/>
              <a:ext cx="516743" cy="1853862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5860129" y="1775373"/>
              <a:ext cx="449497" cy="1834911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7239200" y="1747995"/>
              <a:ext cx="223332" cy="1023240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8419779" y="1761967"/>
              <a:ext cx="115973" cy="1009268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6D82938-A8A4-620D-F2BD-E4DD3750A1F5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004631" y="4303632"/>
            <a:chExt cx="3790950" cy="1558914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004631" y="4303632"/>
              <a:ext cx="3790950" cy="15589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121617" y="5022672"/>
              <a:ext cx="1277102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2593971" y="537203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2657642" y="475245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2398719" y="4927130"/>
              <a:ext cx="258923" cy="270222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2822206" y="5205084"/>
              <a:ext cx="270222" cy="63671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3518768" y="5052287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3256991" y="5226967"/>
              <a:ext cx="261777" cy="319743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8982" y="3972659"/>
            <a:ext cx="957030" cy="126383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030610" y="5427546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192983" y="5614423"/>
            <a:ext cx="626205" cy="1205810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07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7434B-4C6F-7821-D5D2-CE3DBB8661DE}"/>
              </a:ext>
            </a:extLst>
          </p:cNvPr>
          <p:cNvSpPr txBox="1"/>
          <p:nvPr/>
        </p:nvSpPr>
        <p:spPr>
          <a:xfrm>
            <a:off x="254000" y="254000"/>
            <a:ext cx="381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Time Chart Flow KIT1 </a:t>
            </a:r>
            <a:br>
              <a:rPr lang="en-US" altLang="ko-KR"/>
            </a:br>
            <a:r>
              <a:rPr lang="en-US" altLang="ko-KR"/>
              <a:t>(Work : 1Work)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30DBA-9BE7-6A93-720C-C1E85F835F17}"/>
              </a:ext>
            </a:extLst>
          </p:cNvPr>
          <p:cNvSpPr txBox="1"/>
          <p:nvPr/>
        </p:nvSpPr>
        <p:spPr>
          <a:xfrm>
            <a:off x="9652000" y="254000"/>
            <a:ext cx="25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Device </a:t>
            </a:r>
            <a:r>
              <a:rPr lang="ko-KR" altLang="en-US"/>
              <a:t>일반 표시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24C21-F7E6-EDF8-4126-5A074ADCD93E}"/>
              </a:ext>
            </a:extLst>
          </p:cNvPr>
          <p:cNvSpPr txBox="1"/>
          <p:nvPr/>
        </p:nvSpPr>
        <p:spPr>
          <a:xfrm>
            <a:off x="9652000" y="635000"/>
            <a:ext cx="25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>
                <a:solidFill>
                  <a:srgbClr val="00FFFF"/>
                </a:solidFill>
              </a:rPr>
              <a:t>Device </a:t>
            </a:r>
            <a:r>
              <a:rPr lang="ko-KR" altLang="en-US">
                <a:solidFill>
                  <a:srgbClr val="00FFFF"/>
                </a:solidFill>
              </a:rPr>
              <a:t>원위치 표시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91672615-1AAC-2EA1-DCE8-448AA98B9CC3}"/>
              </a:ext>
            </a:extLst>
          </p:cNvPr>
          <p:cNvGrpSpPr/>
          <p:nvPr/>
        </p:nvGrpSpPr>
        <p:grpSpPr>
          <a:xfrm>
            <a:off x="952500" y="1079500"/>
            <a:ext cx="10287001" cy="5334000"/>
            <a:chOff x="952500" y="1079500"/>
            <a:chExt cx="10287001" cy="53340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942959-A9F6-0E5C-9ED9-B541ECB3B9DC}"/>
                </a:ext>
              </a:extLst>
            </p:cNvPr>
            <p:cNvSpPr txBox="1"/>
            <p:nvPr/>
          </p:nvSpPr>
          <p:spPr>
            <a:xfrm>
              <a:off x="952500" y="1079500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Cv_Frt.MOVE</a:t>
              </a:r>
              <a:endParaRPr lang="ko-KR" altLang="en-US" sz="9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04A975-D425-E12D-C213-C6838A5CD443}"/>
                </a:ext>
              </a:extLst>
            </p:cNvPr>
            <p:cNvSpPr txBox="1"/>
            <p:nvPr/>
          </p:nvSpPr>
          <p:spPr>
            <a:xfrm>
              <a:off x="952500" y="1375833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Cv_Frt.REMOVE</a:t>
              </a:r>
              <a:endParaRPr lang="ko-KR" altLang="en-US" sz="9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0B9950-05B7-C975-98B8-A23DACC47A2E}"/>
                </a:ext>
              </a:extLst>
            </p:cNvPr>
            <p:cNvSpPr txBox="1"/>
            <p:nvPr/>
          </p:nvSpPr>
          <p:spPr>
            <a:xfrm>
              <a:off x="952500" y="1672167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1st_usb.ADV</a:t>
              </a:r>
              <a:endParaRPr lang="ko-KR" altLang="en-US" sz="9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A97619-EE3C-C372-DB34-CFAD1601497E}"/>
                </a:ext>
              </a:extLst>
            </p:cNvPr>
            <p:cNvSpPr txBox="1"/>
            <p:nvPr/>
          </p:nvSpPr>
          <p:spPr>
            <a:xfrm>
              <a:off x="952500" y="1968500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00FFFF"/>
                  </a:solidFill>
                </a:rPr>
                <a:t>1st_usb.RET</a:t>
              </a:r>
              <a:endParaRPr lang="ko-KR" altLang="en-US" sz="900">
                <a:solidFill>
                  <a:srgbClr val="00FFFF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47CBC2-1D78-C684-2815-506EBDACED6F}"/>
                </a:ext>
              </a:extLst>
            </p:cNvPr>
            <p:cNvSpPr txBox="1"/>
            <p:nvPr/>
          </p:nvSpPr>
          <p:spPr>
            <a:xfrm>
              <a:off x="952500" y="2264833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2nd_usb.ADV</a:t>
              </a:r>
              <a:endParaRPr lang="ko-KR" altLang="en-US" sz="9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486E6B-B5F3-BE1E-19BD-96F136EB3EE9}"/>
                </a:ext>
              </a:extLst>
            </p:cNvPr>
            <p:cNvSpPr txBox="1"/>
            <p:nvPr/>
          </p:nvSpPr>
          <p:spPr>
            <a:xfrm>
              <a:off x="952500" y="2561167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00FFFF"/>
                  </a:solidFill>
                </a:rPr>
                <a:t>2nd_usb.RET</a:t>
              </a:r>
              <a:endParaRPr lang="ko-KR" altLang="en-US" sz="900">
                <a:solidFill>
                  <a:srgbClr val="00FFFF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AEB6A6-F8EE-81F6-2731-21843A66E0E6}"/>
                </a:ext>
              </a:extLst>
            </p:cNvPr>
            <p:cNvSpPr txBox="1"/>
            <p:nvPr/>
          </p:nvSpPr>
          <p:spPr>
            <a:xfrm>
              <a:off x="952500" y="2857500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3rd_usb.ADV</a:t>
              </a:r>
              <a:endParaRPr lang="ko-KR" altLang="en-US" sz="9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FF6FB6-849D-A126-A84C-26181009A191}"/>
                </a:ext>
              </a:extLst>
            </p:cNvPr>
            <p:cNvSpPr txBox="1"/>
            <p:nvPr/>
          </p:nvSpPr>
          <p:spPr>
            <a:xfrm>
              <a:off x="952500" y="3153833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00FFFF"/>
                  </a:solidFill>
                </a:rPr>
                <a:t>3rd_usb.RET</a:t>
              </a:r>
              <a:endParaRPr lang="ko-KR" altLang="en-US" sz="900">
                <a:solidFill>
                  <a:srgbClr val="00FFFF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305F638-D103-57C0-5CD3-88057B54A5D9}"/>
                </a:ext>
              </a:extLst>
            </p:cNvPr>
            <p:cNvSpPr txBox="1"/>
            <p:nvPr/>
          </p:nvSpPr>
          <p:spPr>
            <a:xfrm>
              <a:off x="952500" y="3450167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4th_usb.ADV</a:t>
              </a:r>
              <a:endParaRPr lang="ko-KR" altLang="en-US" sz="9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E4135F-9E9C-F013-3299-2C8C26B8E888}"/>
                </a:ext>
              </a:extLst>
            </p:cNvPr>
            <p:cNvSpPr txBox="1"/>
            <p:nvPr/>
          </p:nvSpPr>
          <p:spPr>
            <a:xfrm>
              <a:off x="952500" y="3746500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00FFFF"/>
                  </a:solidFill>
                </a:rPr>
                <a:t>4th_usb.RET</a:t>
              </a:r>
              <a:endParaRPr lang="ko-KR" altLang="en-US" sz="900">
                <a:solidFill>
                  <a:srgbClr val="00FFFF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74C8F9-751B-D62A-D6B3-73E06A8F7EF5}"/>
                </a:ext>
              </a:extLst>
            </p:cNvPr>
            <p:cNvSpPr txBox="1"/>
            <p:nvPr/>
          </p:nvSpPr>
          <p:spPr>
            <a:xfrm>
              <a:off x="952500" y="4042833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3rd_stp.RET</a:t>
              </a:r>
              <a:endParaRPr lang="ko-KR" altLang="en-US" sz="9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8C3843-211B-AF1A-EC85-327CF951BEBF}"/>
                </a:ext>
              </a:extLst>
            </p:cNvPr>
            <p:cNvSpPr txBox="1"/>
            <p:nvPr/>
          </p:nvSpPr>
          <p:spPr>
            <a:xfrm>
              <a:off x="952500" y="4339167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00FFFF"/>
                  </a:solidFill>
                </a:rPr>
                <a:t>3rd_stp.ADV</a:t>
              </a:r>
              <a:endParaRPr lang="ko-KR" altLang="en-US" sz="900">
                <a:solidFill>
                  <a:srgbClr val="00FFFF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D711FC-06D5-6A37-C866-E5EA50B0A039}"/>
                </a:ext>
              </a:extLst>
            </p:cNvPr>
            <p:cNvSpPr txBox="1"/>
            <p:nvPr/>
          </p:nvSpPr>
          <p:spPr>
            <a:xfrm>
              <a:off x="952500" y="4635500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4th_stp.RET</a:t>
              </a:r>
              <a:endParaRPr lang="ko-KR" altLang="en-US" sz="9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CA739A-884A-67BD-C72F-69DFB5DBCFF0}"/>
                </a:ext>
              </a:extLst>
            </p:cNvPr>
            <p:cNvSpPr txBox="1"/>
            <p:nvPr/>
          </p:nvSpPr>
          <p:spPr>
            <a:xfrm>
              <a:off x="952500" y="4931833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00FFFF"/>
                  </a:solidFill>
                </a:rPr>
                <a:t>4th_stp.ADV</a:t>
              </a:r>
              <a:endParaRPr lang="ko-KR" altLang="en-US" sz="900">
                <a:solidFill>
                  <a:srgbClr val="00FFFF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DFA200-1654-6734-3A1C-7EBD8EED77BA}"/>
                </a:ext>
              </a:extLst>
            </p:cNvPr>
            <p:cNvSpPr txBox="1"/>
            <p:nvPr/>
          </p:nvSpPr>
          <p:spPr>
            <a:xfrm>
              <a:off x="952500" y="5228167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2nd_stp.RET</a:t>
              </a:r>
              <a:endParaRPr lang="ko-KR" altLang="en-US" sz="9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3DC3EB-A2C2-3E90-182D-924B7BC42335}"/>
                </a:ext>
              </a:extLst>
            </p:cNvPr>
            <p:cNvSpPr txBox="1"/>
            <p:nvPr/>
          </p:nvSpPr>
          <p:spPr>
            <a:xfrm>
              <a:off x="952500" y="5524500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00FFFF"/>
                  </a:solidFill>
                </a:rPr>
                <a:t>2nd_stp.ADV</a:t>
              </a:r>
              <a:endParaRPr lang="ko-KR" altLang="en-US" sz="900">
                <a:solidFill>
                  <a:srgbClr val="00FFFF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44BB22-9DB0-58D7-55CF-0B524213E0A6}"/>
                </a:ext>
              </a:extLst>
            </p:cNvPr>
            <p:cNvSpPr txBox="1"/>
            <p:nvPr/>
          </p:nvSpPr>
          <p:spPr>
            <a:xfrm>
              <a:off x="952500" y="5820833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1st_stp.RET</a:t>
              </a:r>
              <a:endParaRPr lang="ko-KR" altLang="en-US" sz="9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F74BC99-DC05-C4F9-5070-E8E3351A5BA4}"/>
                </a:ext>
              </a:extLst>
            </p:cNvPr>
            <p:cNvSpPr txBox="1"/>
            <p:nvPr/>
          </p:nvSpPr>
          <p:spPr>
            <a:xfrm>
              <a:off x="952500" y="6117167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00FFFF"/>
                  </a:solidFill>
                </a:rPr>
                <a:t>1st_stp.ADV</a:t>
              </a:r>
              <a:endParaRPr lang="ko-KR" altLang="en-US" sz="900">
                <a:solidFill>
                  <a:srgbClr val="00FFFF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2B7938D-D0DD-6262-30CE-84CC2119F1EA}"/>
                </a:ext>
              </a:extLst>
            </p:cNvPr>
            <p:cNvSpPr/>
            <p:nvPr/>
          </p:nvSpPr>
          <p:spPr>
            <a:xfrm>
              <a:off x="2726121" y="1079500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Cv_Frt</a:t>
              </a:r>
              <a:br>
                <a:rPr lang="en-US" altLang="ko-KR" sz="700"/>
              </a:br>
              <a:r>
                <a:rPr lang="en-US" altLang="ko-KR" sz="700"/>
                <a:t>MOVE</a:t>
              </a:r>
              <a:endParaRPr lang="ko-KR" altLang="en-US" sz="70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CBE268-E5B4-71BA-D451-7D1CAE0CDF2C}"/>
                </a:ext>
              </a:extLst>
            </p:cNvPr>
            <p:cNvSpPr/>
            <p:nvPr/>
          </p:nvSpPr>
          <p:spPr>
            <a:xfrm>
              <a:off x="4145018" y="1672167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1st_usb</a:t>
              </a:r>
              <a:br>
                <a:rPr lang="en-US" altLang="ko-KR" sz="700"/>
              </a:br>
              <a:r>
                <a:rPr lang="en-US" altLang="ko-KR" sz="700"/>
                <a:t>ADV</a:t>
              </a:r>
              <a:endParaRPr lang="ko-KR" altLang="en-US" sz="70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42C7ABB-11D3-6C10-0C14-6ECB38CEE9E9}"/>
                </a:ext>
              </a:extLst>
            </p:cNvPr>
            <p:cNvSpPr/>
            <p:nvPr/>
          </p:nvSpPr>
          <p:spPr>
            <a:xfrm>
              <a:off x="4145018" y="2264833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2nd_usb</a:t>
              </a:r>
              <a:br>
                <a:rPr lang="en-US" altLang="ko-KR" sz="700"/>
              </a:br>
              <a:r>
                <a:rPr lang="en-US" altLang="ko-KR" sz="700"/>
                <a:t>ADV</a:t>
              </a:r>
              <a:endParaRPr lang="ko-KR" altLang="en-US" sz="7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3E71866-3785-C179-70CD-A04B292B987C}"/>
                </a:ext>
              </a:extLst>
            </p:cNvPr>
            <p:cNvSpPr/>
            <p:nvPr/>
          </p:nvSpPr>
          <p:spPr>
            <a:xfrm>
              <a:off x="4145018" y="2857500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3rd_usb</a:t>
              </a:r>
              <a:br>
                <a:rPr lang="en-US" altLang="ko-KR" sz="700"/>
              </a:br>
              <a:r>
                <a:rPr lang="en-US" altLang="ko-KR" sz="700"/>
                <a:t>ADV</a:t>
              </a:r>
              <a:endParaRPr lang="ko-KR" altLang="en-US" sz="7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EA8ADD9-3862-FC8A-5BF2-DDC21746C3D5}"/>
                </a:ext>
              </a:extLst>
            </p:cNvPr>
            <p:cNvSpPr/>
            <p:nvPr/>
          </p:nvSpPr>
          <p:spPr>
            <a:xfrm>
              <a:off x="4145018" y="3450167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4th_usb</a:t>
              </a:r>
              <a:br>
                <a:rPr lang="en-US" altLang="ko-KR" sz="700"/>
              </a:br>
              <a:r>
                <a:rPr lang="en-US" altLang="ko-KR" sz="700"/>
                <a:t>ADV</a:t>
              </a:r>
              <a:endParaRPr lang="ko-KR" altLang="en-US" sz="70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5D84312-89B2-850B-EAC1-333CD4B0AEF1}"/>
                </a:ext>
              </a:extLst>
            </p:cNvPr>
            <p:cNvSpPr/>
            <p:nvPr/>
          </p:nvSpPr>
          <p:spPr>
            <a:xfrm>
              <a:off x="5563914" y="1968500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1st_usb</a:t>
              </a:r>
              <a:br>
                <a:rPr lang="en-US" altLang="ko-KR" sz="700"/>
              </a:br>
              <a:r>
                <a:rPr lang="en-US" altLang="ko-KR" sz="700"/>
                <a:t>RET</a:t>
              </a:r>
              <a:endParaRPr lang="ko-KR" altLang="en-US" sz="7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A6C0BB0-DEAD-B453-2211-B96D969864F5}"/>
                </a:ext>
              </a:extLst>
            </p:cNvPr>
            <p:cNvSpPr/>
            <p:nvPr/>
          </p:nvSpPr>
          <p:spPr>
            <a:xfrm>
              <a:off x="5563914" y="2561167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2nd_usb</a:t>
              </a:r>
              <a:br>
                <a:rPr lang="en-US" altLang="ko-KR" sz="700"/>
              </a:br>
              <a:r>
                <a:rPr lang="en-US" altLang="ko-KR" sz="700"/>
                <a:t>RET</a:t>
              </a:r>
              <a:endParaRPr lang="ko-KR" altLang="en-US" sz="70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78EDD41-07B3-3B80-65A1-44F46C2894DC}"/>
                </a:ext>
              </a:extLst>
            </p:cNvPr>
            <p:cNvSpPr/>
            <p:nvPr/>
          </p:nvSpPr>
          <p:spPr>
            <a:xfrm>
              <a:off x="5563914" y="3153833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3rd_usb</a:t>
              </a:r>
              <a:br>
                <a:rPr lang="en-US" altLang="ko-KR" sz="700"/>
              </a:br>
              <a:r>
                <a:rPr lang="en-US" altLang="ko-KR" sz="700"/>
                <a:t>RET</a:t>
              </a:r>
              <a:endParaRPr lang="ko-KR" altLang="en-US" sz="70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BAA47A-A774-99AE-A1A5-98A294905D6D}"/>
                </a:ext>
              </a:extLst>
            </p:cNvPr>
            <p:cNvSpPr/>
            <p:nvPr/>
          </p:nvSpPr>
          <p:spPr>
            <a:xfrm>
              <a:off x="5563914" y="3746500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4th_usb</a:t>
              </a:r>
              <a:br>
                <a:rPr lang="en-US" altLang="ko-KR" sz="700"/>
              </a:br>
              <a:r>
                <a:rPr lang="en-US" altLang="ko-KR" sz="700"/>
                <a:t>RET</a:t>
              </a:r>
              <a:endParaRPr lang="ko-KR" altLang="en-US" sz="70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5BB43FF-F7B6-E451-9247-044B75204C55}"/>
                </a:ext>
              </a:extLst>
            </p:cNvPr>
            <p:cNvSpPr/>
            <p:nvPr/>
          </p:nvSpPr>
          <p:spPr>
            <a:xfrm>
              <a:off x="6982811" y="4042833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3rd_stp</a:t>
              </a:r>
              <a:br>
                <a:rPr lang="en-US" altLang="ko-KR" sz="700"/>
              </a:br>
              <a:r>
                <a:rPr lang="en-US" altLang="ko-KR" sz="700"/>
                <a:t>RET</a:t>
              </a:r>
              <a:endParaRPr lang="ko-KR" altLang="en-US" sz="70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E603297-293A-05CA-9A2D-E881005BE087}"/>
                </a:ext>
              </a:extLst>
            </p:cNvPr>
            <p:cNvSpPr/>
            <p:nvPr/>
          </p:nvSpPr>
          <p:spPr>
            <a:xfrm>
              <a:off x="6982811" y="4635500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4th_stp</a:t>
              </a:r>
              <a:br>
                <a:rPr lang="en-US" altLang="ko-KR" sz="700"/>
              </a:br>
              <a:r>
                <a:rPr lang="en-US" altLang="ko-KR" sz="700"/>
                <a:t>RET</a:t>
              </a:r>
              <a:endParaRPr lang="ko-KR" altLang="en-US" sz="70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7E3E59A-5693-5C9F-3044-3891A894359B}"/>
                </a:ext>
              </a:extLst>
            </p:cNvPr>
            <p:cNvSpPr/>
            <p:nvPr/>
          </p:nvSpPr>
          <p:spPr>
            <a:xfrm>
              <a:off x="6982811" y="5228167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2nd_stp</a:t>
              </a:r>
              <a:br>
                <a:rPr lang="en-US" altLang="ko-KR" sz="700"/>
              </a:br>
              <a:r>
                <a:rPr lang="en-US" altLang="ko-KR" sz="700"/>
                <a:t>RET</a:t>
              </a:r>
              <a:endParaRPr lang="ko-KR" altLang="en-US" sz="70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3E498D9-D322-1DC1-0D10-BA4192F72BA8}"/>
                </a:ext>
              </a:extLst>
            </p:cNvPr>
            <p:cNvSpPr/>
            <p:nvPr/>
          </p:nvSpPr>
          <p:spPr>
            <a:xfrm>
              <a:off x="6982811" y="5820833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1st_stp</a:t>
              </a:r>
              <a:br>
                <a:rPr lang="en-US" altLang="ko-KR" sz="700"/>
              </a:br>
              <a:r>
                <a:rPr lang="en-US" altLang="ko-KR" sz="700"/>
                <a:t>RET</a:t>
              </a:r>
              <a:endParaRPr lang="ko-KR" altLang="en-US" sz="70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F455934-03AD-BEAA-3426-D8A1A46CE62F}"/>
                </a:ext>
              </a:extLst>
            </p:cNvPr>
            <p:cNvSpPr/>
            <p:nvPr/>
          </p:nvSpPr>
          <p:spPr>
            <a:xfrm>
              <a:off x="8401708" y="1375833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Cv_Frt</a:t>
              </a:r>
              <a:br>
                <a:rPr lang="en-US" altLang="ko-KR" sz="700"/>
              </a:br>
              <a:r>
                <a:rPr lang="en-US" altLang="ko-KR" sz="700"/>
                <a:t>REMOVE</a:t>
              </a:r>
              <a:endParaRPr lang="ko-KR" altLang="en-US" sz="7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5D3E57A-6573-9EBB-9CA2-67523FEC7561}"/>
                </a:ext>
              </a:extLst>
            </p:cNvPr>
            <p:cNvSpPr/>
            <p:nvPr/>
          </p:nvSpPr>
          <p:spPr>
            <a:xfrm>
              <a:off x="9820604" y="6117167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1st_stp</a:t>
              </a:r>
              <a:br>
                <a:rPr lang="en-US" altLang="ko-KR" sz="700"/>
              </a:br>
              <a:r>
                <a:rPr lang="en-US" altLang="ko-KR" sz="700"/>
                <a:t>ADV</a:t>
              </a:r>
              <a:endParaRPr lang="ko-KR" altLang="en-US" sz="70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388C004-E356-E25B-5D54-48DC5A8C6DC1}"/>
                </a:ext>
              </a:extLst>
            </p:cNvPr>
            <p:cNvSpPr/>
            <p:nvPr/>
          </p:nvSpPr>
          <p:spPr>
            <a:xfrm>
              <a:off x="9820604" y="5524500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2nd_stp</a:t>
              </a:r>
              <a:br>
                <a:rPr lang="en-US" altLang="ko-KR" sz="700"/>
              </a:br>
              <a:r>
                <a:rPr lang="en-US" altLang="ko-KR" sz="700"/>
                <a:t>ADV</a:t>
              </a:r>
              <a:endParaRPr lang="ko-KR" altLang="en-US" sz="7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99B07B3-2E63-C000-A219-C48F8D94DA1F}"/>
                </a:ext>
              </a:extLst>
            </p:cNvPr>
            <p:cNvSpPr/>
            <p:nvPr/>
          </p:nvSpPr>
          <p:spPr>
            <a:xfrm>
              <a:off x="9820604" y="4339167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3rd_stp</a:t>
              </a:r>
              <a:br>
                <a:rPr lang="en-US" altLang="ko-KR" sz="700"/>
              </a:br>
              <a:r>
                <a:rPr lang="en-US" altLang="ko-KR" sz="700"/>
                <a:t>ADV</a:t>
              </a:r>
              <a:endParaRPr lang="ko-KR" altLang="en-US" sz="70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5C895C-3084-DAB5-BFE2-1CB46831663F}"/>
                </a:ext>
              </a:extLst>
            </p:cNvPr>
            <p:cNvSpPr/>
            <p:nvPr/>
          </p:nvSpPr>
          <p:spPr>
            <a:xfrm>
              <a:off x="9820604" y="4931833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4th_stp</a:t>
              </a:r>
              <a:br>
                <a:rPr lang="en-US" altLang="ko-KR" sz="700"/>
              </a:br>
              <a:r>
                <a:rPr lang="en-US" altLang="ko-KR" sz="700"/>
                <a:t>ADV</a:t>
              </a:r>
              <a:endParaRPr lang="ko-KR" altLang="en-US" sz="70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FCBBB48-CE18-492A-8B61-0128EBBEC76B}"/>
                </a:ext>
              </a:extLst>
            </p:cNvPr>
            <p:cNvCxnSpPr/>
            <p:nvPr/>
          </p:nvCxnSpPr>
          <p:spPr>
            <a:xfrm>
              <a:off x="2726121" y="1079500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95F4D94-79B2-6039-484E-BEABB23548B9}"/>
                </a:ext>
              </a:extLst>
            </p:cNvPr>
            <p:cNvCxnSpPr/>
            <p:nvPr/>
          </p:nvCxnSpPr>
          <p:spPr>
            <a:xfrm>
              <a:off x="2726121" y="1375833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4D94E696-04A2-DEF4-5214-CA18141A2274}"/>
                </a:ext>
              </a:extLst>
            </p:cNvPr>
            <p:cNvCxnSpPr/>
            <p:nvPr/>
          </p:nvCxnSpPr>
          <p:spPr>
            <a:xfrm>
              <a:off x="2726121" y="1672167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22F314F-8772-0112-813C-42030C52A77B}"/>
                </a:ext>
              </a:extLst>
            </p:cNvPr>
            <p:cNvCxnSpPr/>
            <p:nvPr/>
          </p:nvCxnSpPr>
          <p:spPr>
            <a:xfrm>
              <a:off x="2726121" y="1968500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6B13664-23BC-2EE0-B571-739FB5065589}"/>
                </a:ext>
              </a:extLst>
            </p:cNvPr>
            <p:cNvCxnSpPr/>
            <p:nvPr/>
          </p:nvCxnSpPr>
          <p:spPr>
            <a:xfrm>
              <a:off x="2726121" y="2264833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BFC07B3-D147-9696-3188-F38A921A316E}"/>
                </a:ext>
              </a:extLst>
            </p:cNvPr>
            <p:cNvCxnSpPr/>
            <p:nvPr/>
          </p:nvCxnSpPr>
          <p:spPr>
            <a:xfrm>
              <a:off x="2726121" y="2561167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FCC95DAC-061D-874F-E971-505E2D2822DC}"/>
                </a:ext>
              </a:extLst>
            </p:cNvPr>
            <p:cNvCxnSpPr/>
            <p:nvPr/>
          </p:nvCxnSpPr>
          <p:spPr>
            <a:xfrm>
              <a:off x="2726121" y="2857500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937AE09-984D-937E-3406-B0D92F59210C}"/>
                </a:ext>
              </a:extLst>
            </p:cNvPr>
            <p:cNvCxnSpPr/>
            <p:nvPr/>
          </p:nvCxnSpPr>
          <p:spPr>
            <a:xfrm>
              <a:off x="2726121" y="3153833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FE203FE-0EB1-A1FC-54E8-3640C2F1821A}"/>
                </a:ext>
              </a:extLst>
            </p:cNvPr>
            <p:cNvCxnSpPr/>
            <p:nvPr/>
          </p:nvCxnSpPr>
          <p:spPr>
            <a:xfrm>
              <a:off x="2726121" y="3450167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C406D27B-3108-D573-D911-D4C40E5AA2BA}"/>
                </a:ext>
              </a:extLst>
            </p:cNvPr>
            <p:cNvCxnSpPr/>
            <p:nvPr/>
          </p:nvCxnSpPr>
          <p:spPr>
            <a:xfrm>
              <a:off x="2726121" y="3746500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58F7C33-E9D1-3562-CF26-B237A7AE21BA}"/>
                </a:ext>
              </a:extLst>
            </p:cNvPr>
            <p:cNvCxnSpPr/>
            <p:nvPr/>
          </p:nvCxnSpPr>
          <p:spPr>
            <a:xfrm>
              <a:off x="2726121" y="4042833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8E0D06D7-576F-F9F3-279D-161D058AB8DE}"/>
                </a:ext>
              </a:extLst>
            </p:cNvPr>
            <p:cNvCxnSpPr/>
            <p:nvPr/>
          </p:nvCxnSpPr>
          <p:spPr>
            <a:xfrm>
              <a:off x="2726121" y="4339167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5EC835F0-BDDE-04EA-101B-56AC90CBABEA}"/>
                </a:ext>
              </a:extLst>
            </p:cNvPr>
            <p:cNvCxnSpPr/>
            <p:nvPr/>
          </p:nvCxnSpPr>
          <p:spPr>
            <a:xfrm>
              <a:off x="2726121" y="4635500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336C4B76-0B38-F8EA-825D-A034D30954F4}"/>
                </a:ext>
              </a:extLst>
            </p:cNvPr>
            <p:cNvCxnSpPr/>
            <p:nvPr/>
          </p:nvCxnSpPr>
          <p:spPr>
            <a:xfrm>
              <a:off x="2726121" y="4931833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0A2D645-1AC7-F173-73F6-3DC8531B481F}"/>
                </a:ext>
              </a:extLst>
            </p:cNvPr>
            <p:cNvCxnSpPr/>
            <p:nvPr/>
          </p:nvCxnSpPr>
          <p:spPr>
            <a:xfrm>
              <a:off x="2726121" y="5228167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5DDD739-EDAB-189D-1C41-0DEDBFB790AE}"/>
                </a:ext>
              </a:extLst>
            </p:cNvPr>
            <p:cNvCxnSpPr/>
            <p:nvPr/>
          </p:nvCxnSpPr>
          <p:spPr>
            <a:xfrm>
              <a:off x="2726121" y="5524500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85E49239-2C6C-B1D1-5A31-EA9D8DED012C}"/>
                </a:ext>
              </a:extLst>
            </p:cNvPr>
            <p:cNvCxnSpPr/>
            <p:nvPr/>
          </p:nvCxnSpPr>
          <p:spPr>
            <a:xfrm>
              <a:off x="2726121" y="5820833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353C0A64-7C73-18B2-B0B0-90110127834F}"/>
                </a:ext>
              </a:extLst>
            </p:cNvPr>
            <p:cNvCxnSpPr/>
            <p:nvPr/>
          </p:nvCxnSpPr>
          <p:spPr>
            <a:xfrm>
              <a:off x="2726121" y="6117167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8AA26414-74D9-882C-2A57-C5F297182298}"/>
                </a:ext>
              </a:extLst>
            </p:cNvPr>
            <p:cNvCxnSpPr/>
            <p:nvPr/>
          </p:nvCxnSpPr>
          <p:spPr>
            <a:xfrm>
              <a:off x="2726121" y="6413500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17B1CAB-67C2-F5E2-EDDA-9E0302690086}"/>
                </a:ext>
              </a:extLst>
            </p:cNvPr>
            <p:cNvCxnSpPr/>
            <p:nvPr/>
          </p:nvCxnSpPr>
          <p:spPr>
            <a:xfrm>
              <a:off x="2726121" y="1079500"/>
              <a:ext cx="0" cy="533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459548E8-43C7-2700-7AE2-0512CE55E292}"/>
                </a:ext>
              </a:extLst>
            </p:cNvPr>
            <p:cNvCxnSpPr/>
            <p:nvPr/>
          </p:nvCxnSpPr>
          <p:spPr>
            <a:xfrm>
              <a:off x="4145018" y="1079500"/>
              <a:ext cx="0" cy="533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D5D9C7EB-A78F-785A-00A3-B54BA60983CD}"/>
                </a:ext>
              </a:extLst>
            </p:cNvPr>
            <p:cNvCxnSpPr/>
            <p:nvPr/>
          </p:nvCxnSpPr>
          <p:spPr>
            <a:xfrm>
              <a:off x="5563914" y="1079500"/>
              <a:ext cx="0" cy="533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50B0FBF2-C8EF-271C-26CD-F1FE0722F08E}"/>
                </a:ext>
              </a:extLst>
            </p:cNvPr>
            <p:cNvCxnSpPr/>
            <p:nvPr/>
          </p:nvCxnSpPr>
          <p:spPr>
            <a:xfrm>
              <a:off x="6982811" y="1079500"/>
              <a:ext cx="0" cy="533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562F63A4-F255-B3C2-24B9-515897B95966}"/>
                </a:ext>
              </a:extLst>
            </p:cNvPr>
            <p:cNvCxnSpPr/>
            <p:nvPr/>
          </p:nvCxnSpPr>
          <p:spPr>
            <a:xfrm>
              <a:off x="8401708" y="1079500"/>
              <a:ext cx="0" cy="533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9C5F626-1C71-256A-198E-4928768DA2F6}"/>
                </a:ext>
              </a:extLst>
            </p:cNvPr>
            <p:cNvCxnSpPr/>
            <p:nvPr/>
          </p:nvCxnSpPr>
          <p:spPr>
            <a:xfrm>
              <a:off x="9820604" y="1079500"/>
              <a:ext cx="0" cy="533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F993E05-174A-3B98-428C-156F4A429FE6}"/>
                </a:ext>
              </a:extLst>
            </p:cNvPr>
            <p:cNvCxnSpPr/>
            <p:nvPr/>
          </p:nvCxnSpPr>
          <p:spPr>
            <a:xfrm>
              <a:off x="11239501" y="1079500"/>
              <a:ext cx="0" cy="533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937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STN01_UsingLIB1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5297F9C-63CC-014D-2A39-F740ACA40989}"/>
              </a:ext>
            </a:extLst>
          </p:cNvPr>
          <p:cNvGrpSpPr/>
          <p:nvPr/>
        </p:nvGrpSpPr>
        <p:grpSpPr>
          <a:xfrm>
            <a:off x="165646" y="2146357"/>
            <a:ext cx="6078318" cy="4203153"/>
            <a:chOff x="165646" y="2146357"/>
            <a:chExt cx="6078318" cy="420315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249564" y="2146357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65646" y="3201426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2090359" y="3371847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1402586" y="3670814"/>
              <a:ext cx="687773" cy="1704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888E4C-42DB-ABC9-C132-71CA4AD80CEE}"/>
                </a:ext>
              </a:extLst>
            </p:cNvPr>
            <p:cNvSpPr/>
            <p:nvPr/>
          </p:nvSpPr>
          <p:spPr>
            <a:xfrm>
              <a:off x="1963359" y="4941348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2.+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DDADBD-54A9-2989-E4C9-30546B088469}"/>
                </a:ext>
              </a:extLst>
            </p:cNvPr>
            <p:cNvSpPr/>
            <p:nvPr/>
          </p:nvSpPr>
          <p:spPr>
            <a:xfrm>
              <a:off x="3732489" y="5410735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2.-</a:t>
              </a:r>
              <a:endParaRPr lang="ko-KR" altLang="en-US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D2D1A329-ABA6-73C1-36EB-C59DE4C8ADBA}"/>
                </a:ext>
              </a:extLst>
            </p:cNvPr>
            <p:cNvCxnSpPr>
              <a:cxnSpLocks/>
              <a:stCxn id="46" idx="4"/>
              <a:endCxn id="9" idx="2"/>
            </p:cNvCxnSpPr>
            <p:nvPr/>
          </p:nvCxnSpPr>
          <p:spPr>
            <a:xfrm rot="16200000" flipH="1">
              <a:off x="738470" y="4185846"/>
              <a:ext cx="1270535" cy="11792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42E0B22-6800-3D03-85EE-B99A55FC321E}"/>
                </a:ext>
              </a:extLst>
            </p:cNvPr>
            <p:cNvCxnSpPr>
              <a:cxnSpLocks/>
              <a:stCxn id="47" idx="6"/>
              <a:endCxn id="10" idx="0"/>
            </p:cNvCxnSpPr>
            <p:nvPr/>
          </p:nvCxnSpPr>
          <p:spPr>
            <a:xfrm>
              <a:off x="3327299" y="3841235"/>
              <a:ext cx="1023660" cy="1569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2D69A2BA-A12B-066A-E9D0-7D0EA79EBCBC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3200299" y="5410736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57A0E75-1640-A2FD-F200-5BB9D806DE14}"/>
              </a:ext>
            </a:extLst>
          </p:cNvPr>
          <p:cNvGrpSpPr/>
          <p:nvPr/>
        </p:nvGrpSpPr>
        <p:grpSpPr>
          <a:xfrm>
            <a:off x="6723339" y="731298"/>
            <a:ext cx="5994400" cy="4116879"/>
            <a:chOff x="6723339" y="731298"/>
            <a:chExt cx="5994400" cy="411687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4D233F6-27AB-BC1D-BADF-2AE7FE8261EF}"/>
                </a:ext>
              </a:extLst>
            </p:cNvPr>
            <p:cNvSpPr/>
            <p:nvPr/>
          </p:nvSpPr>
          <p:spPr>
            <a:xfrm>
              <a:off x="6723339" y="731298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WORK2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6CD32AF-260C-2724-65AA-1E6C25609E2A}"/>
                </a:ext>
              </a:extLst>
            </p:cNvPr>
            <p:cNvSpPr/>
            <p:nvPr/>
          </p:nvSpPr>
          <p:spPr>
            <a:xfrm>
              <a:off x="7177356" y="1191603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3.+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E97971F-4615-0BA2-F9F1-98488B14253A}"/>
                </a:ext>
              </a:extLst>
            </p:cNvPr>
            <p:cNvSpPr/>
            <p:nvPr/>
          </p:nvSpPr>
          <p:spPr>
            <a:xfrm>
              <a:off x="9102069" y="1362024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4.+</a:t>
              </a:r>
              <a:endParaRPr lang="ko-KR" altLang="en-US" dirty="0"/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4C515D5C-0A01-14B0-0611-AAEC234DC04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8414296" y="1660991"/>
              <a:ext cx="687773" cy="1704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8841CBE-965A-F248-D8ED-078D4B4B183D}"/>
                </a:ext>
              </a:extLst>
            </p:cNvPr>
            <p:cNvSpPr/>
            <p:nvPr/>
          </p:nvSpPr>
          <p:spPr>
            <a:xfrm>
              <a:off x="8975069" y="2931525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3.-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2C7BFDC-B946-704F-A880-B2B07F28A797}"/>
                </a:ext>
              </a:extLst>
            </p:cNvPr>
            <p:cNvSpPr/>
            <p:nvPr/>
          </p:nvSpPr>
          <p:spPr>
            <a:xfrm>
              <a:off x="10744199" y="3400912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4.-</a:t>
              </a:r>
              <a:endParaRPr lang="ko-KR" altLang="en-US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EEE9541C-F5BC-C13A-E373-37FC9A305428}"/>
                </a:ext>
              </a:extLst>
            </p:cNvPr>
            <p:cNvCxnSpPr>
              <a:cxnSpLocks/>
              <a:stCxn id="6" idx="4"/>
              <a:endCxn id="12" idx="2"/>
            </p:cNvCxnSpPr>
            <p:nvPr/>
          </p:nvCxnSpPr>
          <p:spPr>
            <a:xfrm rot="16200000" flipH="1">
              <a:off x="7750180" y="2176023"/>
              <a:ext cx="1270535" cy="11792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906FA52F-4A26-31EE-DAFE-B5D0BAC5BCA4}"/>
                </a:ext>
              </a:extLst>
            </p:cNvPr>
            <p:cNvCxnSpPr>
              <a:cxnSpLocks/>
              <a:stCxn id="7" idx="6"/>
              <a:endCxn id="14" idx="0"/>
            </p:cNvCxnSpPr>
            <p:nvPr/>
          </p:nvCxnSpPr>
          <p:spPr>
            <a:xfrm>
              <a:off x="10339009" y="1831412"/>
              <a:ext cx="1023660" cy="1569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1C615B3-9E89-B22D-104C-918027AA417A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>
              <a:off x="10212009" y="3400913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2B72B74-ADFB-67F9-5138-6CB08A09691F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6243964" y="2789738"/>
            <a:ext cx="479375" cy="1415059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FF78A1F-4602-D490-1B75-EB0EB4DAEDFA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5400000">
            <a:off x="5776123" y="2318819"/>
            <a:ext cx="1415059" cy="6473775"/>
          </a:xfrm>
          <a:prstGeom prst="bentConnector3">
            <a:avLst>
              <a:gd name="adj1" fmla="val 116155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06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STN01_UsingLIB2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3A81073-FE7C-390C-AEA6-13B2BB989657}"/>
              </a:ext>
            </a:extLst>
          </p:cNvPr>
          <p:cNvGrpSpPr/>
          <p:nvPr/>
        </p:nvGrpSpPr>
        <p:grpSpPr>
          <a:xfrm>
            <a:off x="1041400" y="1919288"/>
            <a:ext cx="5994400" cy="4116879"/>
            <a:chOff x="1041400" y="1919288"/>
            <a:chExt cx="5994400" cy="411687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1041400" y="1919288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251448" y="2247708"/>
              <a:ext cx="1958634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1.FWD[P]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3780976" y="2476659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cxnSpLocks/>
              <a:stCxn id="46" idx="6"/>
              <a:endCxn id="47" idx="2"/>
            </p:cNvCxnSpPr>
            <p:nvPr/>
          </p:nvCxnSpPr>
          <p:spPr>
            <a:xfrm>
              <a:off x="3210082" y="2717096"/>
              <a:ext cx="570894" cy="2289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888E4C-42DB-ABC9-C132-71CA4AD80CEE}"/>
                </a:ext>
              </a:extLst>
            </p:cNvPr>
            <p:cNvSpPr/>
            <p:nvPr/>
          </p:nvSpPr>
          <p:spPr>
            <a:xfrm>
              <a:off x="3293130" y="4119515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2.+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DDADBD-54A9-2989-E4C9-30546B088469}"/>
                </a:ext>
              </a:extLst>
            </p:cNvPr>
            <p:cNvSpPr/>
            <p:nvPr/>
          </p:nvSpPr>
          <p:spPr>
            <a:xfrm>
              <a:off x="5062260" y="4588902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2.-</a:t>
              </a:r>
              <a:endParaRPr lang="ko-KR" altLang="en-US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D2D1A329-ABA6-73C1-36EB-C59DE4C8ADBA}"/>
                </a:ext>
              </a:extLst>
            </p:cNvPr>
            <p:cNvCxnSpPr>
              <a:cxnSpLocks/>
              <a:stCxn id="46" idx="4"/>
              <a:endCxn id="9" idx="2"/>
            </p:cNvCxnSpPr>
            <p:nvPr/>
          </p:nvCxnSpPr>
          <p:spPr>
            <a:xfrm rot="16200000" flipH="1">
              <a:off x="2060737" y="3356510"/>
              <a:ext cx="1402420" cy="10623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42E0B22-6800-3D03-85EE-B99A55FC321E}"/>
                </a:ext>
              </a:extLst>
            </p:cNvPr>
            <p:cNvCxnSpPr>
              <a:cxnSpLocks/>
              <a:stCxn id="47" idx="6"/>
              <a:endCxn id="10" idx="0"/>
            </p:cNvCxnSpPr>
            <p:nvPr/>
          </p:nvCxnSpPr>
          <p:spPr>
            <a:xfrm>
              <a:off x="5017916" y="2946047"/>
              <a:ext cx="662814" cy="164285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2D69A2BA-A12B-066A-E9D0-7D0EA79EBCBC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530070" y="4588903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08E12982-EC35-05A3-E0B2-35103A61E666}"/>
              </a:ext>
            </a:extLst>
          </p:cNvPr>
          <p:cNvSpPr/>
          <p:nvPr/>
        </p:nvSpPr>
        <p:spPr>
          <a:xfrm>
            <a:off x="7174086" y="821833"/>
            <a:ext cx="3831194" cy="2489903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</a:t>
            </a:r>
            <a:r>
              <a:rPr lang="en-US" altLang="ko-KR" dirty="0" err="1">
                <a:solidFill>
                  <a:schemeClr val="bg2"/>
                </a:solidFill>
              </a:rPr>
              <a:t>driveLamp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</a:t>
            </a:r>
            <a:r>
              <a:rPr lang="en-US" altLang="ko-KR" dirty="0" err="1">
                <a:solidFill>
                  <a:schemeClr val="bg2"/>
                </a:solidFill>
              </a:rPr>
              <a:t>stopLamp</a:t>
            </a:r>
            <a:r>
              <a:rPr lang="en-US" altLang="ko-KR" dirty="0">
                <a:solidFill>
                  <a:schemeClr val="bg2"/>
                </a:solidFill>
              </a:rPr>
              <a:t>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</a:t>
            </a:r>
            <a:r>
              <a:rPr lang="en-US" altLang="ko-KR" dirty="0" err="1">
                <a:solidFill>
                  <a:schemeClr val="bg2"/>
                </a:solidFill>
              </a:rPr>
              <a:t>emgLamp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90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397378" y="164325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027906"/>
            <a:ext cx="1511214" cy="263274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10571409" y="1891486"/>
            <a:ext cx="0" cy="343518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E1465F0-47CE-525B-5637-1A540E627E86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583844" y="1590542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583844" y="1590542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198807" y="2487955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279264" y="3872434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2705635" y="2960004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588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739835" y="473298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336879"/>
            <a:ext cx="1853671" cy="2323774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10571409" y="2200459"/>
            <a:ext cx="342457" cy="312620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22E4A41-63D7-D303-DEE3-CBAE39376784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583844" y="1590542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583844" y="1590542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198807" y="2487955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279264" y="3872434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2705635" y="2960004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344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STN03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739835" y="473298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336879"/>
            <a:ext cx="1853671" cy="2323774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10571409" y="2200459"/>
            <a:ext cx="342457" cy="312620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11675E-E133-0CE3-C251-82B3516B5AC4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583844" y="1590542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583844" y="1590542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198807" y="2487955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279264" y="3872434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2705635" y="2960004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0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[Cv_Frt]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KIT1</a:t>
            </a:r>
            <a:endParaRPr lang="ko-KR" altLang="en-US" sz="18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C68E500-5AB2-9A81-D8AD-20B02BAAB4AB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9968980" y="-1993"/>
            <a:chExt cx="2223020" cy="21859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9968980" y="-1993"/>
              <a:ext cx="2223020" cy="21859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10076178" y="121517"/>
              <a:ext cx="839831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0420227" y="904313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1401016" y="879150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0878916" y="13002"/>
              <a:ext cx="483325" cy="12489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1108322" y="1016303"/>
              <a:ext cx="292695" cy="251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0420227" y="1591929"/>
              <a:ext cx="932530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 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0618728" y="1324165"/>
              <a:ext cx="413308" cy="1222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57406" y="1773686"/>
            <a:ext cx="512828" cy="133334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2E93B81-1115-12F7-2DB2-640663674BE4}"/>
              </a:ext>
            </a:extLst>
          </p:cNvPr>
          <p:cNvGrpSpPr/>
          <p:nvPr/>
        </p:nvGrpSpPr>
        <p:grpSpPr>
          <a:xfrm>
            <a:off x="2371675" y="1267481"/>
            <a:ext cx="7375474" cy="2858578"/>
            <a:chOff x="2371675" y="1267481"/>
            <a:chExt cx="7375474" cy="28585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2371675" y="1267481"/>
              <a:ext cx="7375474" cy="285857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1Work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09A9852-A9DD-A2CD-D8BA-FE66FDFFDE3C}"/>
                </a:ext>
              </a:extLst>
            </p:cNvPr>
            <p:cNvSpPr/>
            <p:nvPr/>
          </p:nvSpPr>
          <p:spPr>
            <a:xfrm>
              <a:off x="2417721" y="2628249"/>
              <a:ext cx="900000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3581058" y="159780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3552203" y="217258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3552203" y="279204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3543386" y="344923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4910880" y="345146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4960129" y="1595373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4946519" y="215049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4910880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6339200" y="156799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6339200" y="222112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6282355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6309626" y="343028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8535752" y="158196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8580609" y="227536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8566972" y="2829428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8595247" y="349543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7462532" y="2510490"/>
              <a:ext cx="957247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4002203" y="1957800"/>
              <a:ext cx="28855" cy="21478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4002203" y="2532587"/>
              <a:ext cx="0" cy="25945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3993386" y="3152041"/>
              <a:ext cx="8817" cy="29719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5396519" y="1955373"/>
              <a:ext cx="13610" cy="19511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5360880" y="2510490"/>
              <a:ext cx="35639" cy="27924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5360880" y="3149739"/>
              <a:ext cx="0" cy="301722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6732355" y="3149739"/>
              <a:ext cx="27271" cy="28054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6732355" y="2581120"/>
              <a:ext cx="56845" cy="20861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6789200" y="1927995"/>
              <a:ext cx="0" cy="29312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8985752" y="1941967"/>
              <a:ext cx="44857" cy="333393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9016972" y="2635360"/>
              <a:ext cx="13637" cy="194068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9016972" y="3189428"/>
              <a:ext cx="28275" cy="306006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3317721" y="1777800"/>
              <a:ext cx="263337" cy="1111194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4443386" y="1775373"/>
              <a:ext cx="516743" cy="1853862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5860129" y="1775373"/>
              <a:ext cx="449497" cy="1834911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7239200" y="1747995"/>
              <a:ext cx="223332" cy="1023240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8419779" y="1761967"/>
              <a:ext cx="115973" cy="1009268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06E4C8F-A210-5D87-AC29-DAEA1F07B9EA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004631" y="4303632"/>
            <a:chExt cx="3790950" cy="1558914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004631" y="4303632"/>
              <a:ext cx="3790950" cy="15589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121617" y="5022672"/>
              <a:ext cx="1277102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2593971" y="537203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2657642" y="475245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2398719" y="4927130"/>
              <a:ext cx="258923" cy="270222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2822206" y="5205084"/>
              <a:ext cx="270222" cy="63671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3518768" y="5052287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3256991" y="5226967"/>
              <a:ext cx="261777" cy="319743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8982" y="3972659"/>
            <a:ext cx="957030" cy="126383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030610" y="5427546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192983" y="5614423"/>
            <a:ext cx="626205" cy="1205810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3476C454-DD17-2A50-7C82-925023E22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47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05B32E-CF96-E689-D529-43FD9C15794A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/>
              <a:t>[Layout]KIT1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F58B3-9E52-C4B0-C4A2-B7E1BBBEF8A6}"/>
              </a:ext>
            </a:extLst>
          </p:cNvPr>
          <p:cNvSpPr txBox="1"/>
          <p:nvPr/>
        </p:nvSpPr>
        <p:spPr>
          <a:xfrm>
            <a:off x="254000" y="508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[Path]</a:t>
            </a:r>
            <a:r>
              <a:rPr lang="en-US" altLang="ko-KR" dirty="0" err="1">
                <a:highlight>
                  <a:srgbClr val="FFFF00"/>
                </a:highlight>
              </a:rPr>
              <a:t>rtsp</a:t>
            </a:r>
            <a:r>
              <a:rPr lang="en-US" altLang="ko-KR" dirty="0">
                <a:highlight>
                  <a:srgbClr val="FFFF00"/>
                </a:highlight>
              </a:rPr>
              <a:t>://210.99.70.120:1935/live/</a:t>
            </a:r>
            <a:r>
              <a:rPr lang="en-US" altLang="ko-KR" dirty="0" err="1">
                <a:highlight>
                  <a:srgbClr val="FFFF00"/>
                </a:highlight>
              </a:rPr>
              <a:t>cctv002.stream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A7831BBB-C685-9CCC-3CCC-03B330E3D6D6}"/>
              </a:ext>
            </a:extLst>
          </p:cNvPr>
          <p:cNvSpPr/>
          <p:nvPr/>
        </p:nvSpPr>
        <p:spPr>
          <a:xfrm>
            <a:off x="10083800" y="127000"/>
            <a:ext cx="838200" cy="40974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KIT1_Cv_RR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6C2FE58A-C5C0-7ECA-38BE-1F5ED493939C}"/>
              </a:ext>
            </a:extLst>
          </p:cNvPr>
          <p:cNvSpPr/>
          <p:nvPr/>
        </p:nvSpPr>
        <p:spPr>
          <a:xfrm>
            <a:off x="11404600" y="1225872"/>
            <a:ext cx="685800" cy="40974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KIT1_In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D70C0531-4373-BF5B-B4EF-64706F8C87AD}"/>
              </a:ext>
            </a:extLst>
          </p:cNvPr>
          <p:cNvSpPr/>
          <p:nvPr/>
        </p:nvSpPr>
        <p:spPr>
          <a:xfrm>
            <a:off x="127000" y="5900734"/>
            <a:ext cx="1270000" cy="52149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KIT1_Cv_Frt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76F164D-3E1E-F9D5-1499-C7BA34A6676E}"/>
              </a:ext>
            </a:extLst>
          </p:cNvPr>
          <p:cNvSpPr/>
          <p:nvPr/>
        </p:nvSpPr>
        <p:spPr>
          <a:xfrm>
            <a:off x="3581400" y="1792194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KIT1_1st_usb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34A2F90D-0F1E-C272-FE8D-232D8848DA6A}"/>
              </a:ext>
            </a:extLst>
          </p:cNvPr>
          <p:cNvSpPr/>
          <p:nvPr/>
        </p:nvSpPr>
        <p:spPr>
          <a:xfrm>
            <a:off x="9766300" y="2594406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KIT1_2nd_usb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D0D073DA-9E34-348F-ACC4-F155601ED6F2}"/>
              </a:ext>
            </a:extLst>
          </p:cNvPr>
          <p:cNvSpPr/>
          <p:nvPr/>
        </p:nvSpPr>
        <p:spPr>
          <a:xfrm>
            <a:off x="3556000" y="3542939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KIT1_3rd_usb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19582EB3-0B0C-5F18-83EC-1D961B4DD2F5}"/>
              </a:ext>
            </a:extLst>
          </p:cNvPr>
          <p:cNvSpPr/>
          <p:nvPr/>
        </p:nvSpPr>
        <p:spPr>
          <a:xfrm>
            <a:off x="3543300" y="5209937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KIT1_4th_usb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BB2A45CF-B3D4-8E46-6B7E-15C177D13A51}"/>
              </a:ext>
            </a:extLst>
          </p:cNvPr>
          <p:cNvSpPr/>
          <p:nvPr/>
        </p:nvSpPr>
        <p:spPr>
          <a:xfrm>
            <a:off x="6273800" y="3542939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KIT1_3rd_stp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5155572F-3CB0-F234-052E-E486E6F86A0E}"/>
              </a:ext>
            </a:extLst>
          </p:cNvPr>
          <p:cNvSpPr/>
          <p:nvPr/>
        </p:nvSpPr>
        <p:spPr>
          <a:xfrm>
            <a:off x="6311900" y="5172687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KIT1_4th_stp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04228984-95CF-43C5-46B3-686D5AC4EB97}"/>
              </a:ext>
            </a:extLst>
          </p:cNvPr>
          <p:cNvSpPr/>
          <p:nvPr/>
        </p:nvSpPr>
        <p:spPr>
          <a:xfrm>
            <a:off x="330200" y="2614719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KIT1_2nd_stp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CFC40BD9-229D-811D-756A-40661EF0FA6C}"/>
              </a:ext>
            </a:extLst>
          </p:cNvPr>
          <p:cNvSpPr/>
          <p:nvPr/>
        </p:nvSpPr>
        <p:spPr>
          <a:xfrm>
            <a:off x="6337300" y="1754944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KIT1_1st_stp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39C5F9C7-3EE5-9F3A-876F-2D4414915EB5}"/>
              </a:ext>
            </a:extLst>
          </p:cNvPr>
          <p:cNvSpPr/>
          <p:nvPr/>
        </p:nvSpPr>
        <p:spPr>
          <a:xfrm>
            <a:off x="1676400" y="5490986"/>
            <a:ext cx="660400" cy="52149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KIT1_Out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92E47098-C59D-4EC7-157A-8C102210B148}"/>
              </a:ext>
            </a:extLst>
          </p:cNvPr>
          <p:cNvSpPr/>
          <p:nvPr/>
        </p:nvSpPr>
        <p:spPr>
          <a:xfrm>
            <a:off x="8750300" y="6148783"/>
            <a:ext cx="1016000" cy="52149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KIT1_Part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1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3F2D9B9E-593A-8A42-67AF-46EBA8A18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47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05B32E-CF96-E689-D529-43FD9C15794A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/>
              <a:t>[Layout</a:t>
            </a:r>
            <a:r>
              <a:rPr lang="en-US" altLang="ko-KR"/>
              <a:t>]KIT2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F58B3-9E52-C4B0-C4A2-B7E1BBBEF8A6}"/>
              </a:ext>
            </a:extLst>
          </p:cNvPr>
          <p:cNvSpPr txBox="1"/>
          <p:nvPr/>
        </p:nvSpPr>
        <p:spPr>
          <a:xfrm>
            <a:off x="254000" y="508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[Path]</a:t>
            </a:r>
            <a:r>
              <a:rPr lang="en-US" altLang="ko-KR" dirty="0" err="1">
                <a:highlight>
                  <a:srgbClr val="FFFF00"/>
                </a:highlight>
              </a:rPr>
              <a:t>rtsp</a:t>
            </a:r>
            <a:r>
              <a:rPr lang="en-US" altLang="ko-KR" dirty="0">
                <a:highlight>
                  <a:srgbClr val="FFFF00"/>
                </a:highlight>
              </a:rPr>
              <a:t>://210.99.70.120:1935/live/</a:t>
            </a:r>
            <a:r>
              <a:rPr lang="en-US" altLang="ko-KR" dirty="0" err="1">
                <a:highlight>
                  <a:srgbClr val="FFFF00"/>
                </a:highlight>
              </a:rPr>
              <a:t>cctv012.stream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A7831BBB-C685-9CCC-3CCC-03B330E3D6D6}"/>
              </a:ext>
            </a:extLst>
          </p:cNvPr>
          <p:cNvSpPr/>
          <p:nvPr/>
        </p:nvSpPr>
        <p:spPr>
          <a:xfrm flipH="1">
            <a:off x="2845741" y="2171700"/>
            <a:ext cx="729544" cy="18815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KIT1_Cv_RR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6C2FE58A-C5C0-7ECA-38BE-1F5ED493939C}"/>
              </a:ext>
            </a:extLst>
          </p:cNvPr>
          <p:cNvSpPr/>
          <p:nvPr/>
        </p:nvSpPr>
        <p:spPr>
          <a:xfrm flipH="1">
            <a:off x="1828800" y="2676300"/>
            <a:ext cx="596900" cy="18815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KIT1_In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D70C0531-4373-BF5B-B4EF-64706F8C87AD}"/>
              </a:ext>
            </a:extLst>
          </p:cNvPr>
          <p:cNvSpPr/>
          <p:nvPr/>
        </p:nvSpPr>
        <p:spPr>
          <a:xfrm flipH="1">
            <a:off x="10273830" y="5472979"/>
            <a:ext cx="1105370" cy="23947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KIT1_Cv_Frt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76F164D-3E1E-F9D5-1499-C7BA34A6676E}"/>
              </a:ext>
            </a:extLst>
          </p:cNvPr>
          <p:cNvSpPr/>
          <p:nvPr/>
        </p:nvSpPr>
        <p:spPr>
          <a:xfrm flipH="1">
            <a:off x="8449969" y="3163794"/>
            <a:ext cx="784813" cy="23947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KIT1_1st_usb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34A2F90D-0F1E-C272-FE8D-232D8848DA6A}"/>
              </a:ext>
            </a:extLst>
          </p:cNvPr>
          <p:cNvSpPr/>
          <p:nvPr/>
        </p:nvSpPr>
        <p:spPr>
          <a:xfrm flipH="1">
            <a:off x="8472076" y="3548658"/>
            <a:ext cx="784813" cy="23947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KIT1_2nd_usb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D0D073DA-9E34-348F-ACC4-F155601ED6F2}"/>
              </a:ext>
            </a:extLst>
          </p:cNvPr>
          <p:cNvSpPr/>
          <p:nvPr/>
        </p:nvSpPr>
        <p:spPr>
          <a:xfrm flipH="1">
            <a:off x="8472076" y="3967732"/>
            <a:ext cx="784813" cy="23947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KIT1_3rd_usb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19582EB3-0B0C-5F18-83EC-1D961B4DD2F5}"/>
              </a:ext>
            </a:extLst>
          </p:cNvPr>
          <p:cNvSpPr/>
          <p:nvPr/>
        </p:nvSpPr>
        <p:spPr>
          <a:xfrm flipH="1">
            <a:off x="8483130" y="4412464"/>
            <a:ext cx="784813" cy="23947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KIT1_4th_usb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BB2A45CF-B3D4-8E46-6B7E-15C177D13A51}"/>
              </a:ext>
            </a:extLst>
          </p:cNvPr>
          <p:cNvSpPr/>
          <p:nvPr/>
        </p:nvSpPr>
        <p:spPr>
          <a:xfrm flipH="1">
            <a:off x="6106583" y="3967732"/>
            <a:ext cx="784813" cy="23947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KIT1_3rd_stp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5155572F-3CB0-F234-052E-E486E6F86A0E}"/>
              </a:ext>
            </a:extLst>
          </p:cNvPr>
          <p:cNvSpPr/>
          <p:nvPr/>
        </p:nvSpPr>
        <p:spPr>
          <a:xfrm flipH="1">
            <a:off x="6073422" y="4395359"/>
            <a:ext cx="784813" cy="23947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KIT1_4th_stp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04228984-95CF-43C5-46B3-686D5AC4EB97}"/>
              </a:ext>
            </a:extLst>
          </p:cNvPr>
          <p:cNvSpPr/>
          <p:nvPr/>
        </p:nvSpPr>
        <p:spPr>
          <a:xfrm flipH="1">
            <a:off x="6051315" y="3582868"/>
            <a:ext cx="784813" cy="23947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KIT1_2nd_stp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CFC40BD9-229D-811D-756A-40661EF0FA6C}"/>
              </a:ext>
            </a:extLst>
          </p:cNvPr>
          <p:cNvSpPr/>
          <p:nvPr/>
        </p:nvSpPr>
        <p:spPr>
          <a:xfrm flipH="1">
            <a:off x="6051315" y="3146689"/>
            <a:ext cx="784813" cy="23947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KIT1_1st_stp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39C5F9C7-3EE5-9F3A-876F-2D4414915EB5}"/>
              </a:ext>
            </a:extLst>
          </p:cNvPr>
          <p:cNvSpPr/>
          <p:nvPr/>
        </p:nvSpPr>
        <p:spPr>
          <a:xfrm flipH="1">
            <a:off x="9455856" y="5284823"/>
            <a:ext cx="574793" cy="23947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KIT1_Out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92E47098-C59D-4EC7-157A-8C102210B148}"/>
              </a:ext>
            </a:extLst>
          </p:cNvPr>
          <p:cNvSpPr/>
          <p:nvPr/>
        </p:nvSpPr>
        <p:spPr>
          <a:xfrm flipH="1">
            <a:off x="3619500" y="6148629"/>
            <a:ext cx="884296" cy="23947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KIT1_Part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13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1063</Words>
  <Application>Microsoft Office PowerPoint</Application>
  <PresentationFormat>와이드스크린</PresentationFormat>
  <Paragraphs>329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my</vt:lpstr>
      <vt:lpstr>STN01_UsingLIB1</vt:lpstr>
      <vt:lpstr>STN01_UsingLIB2</vt:lpstr>
      <vt:lpstr>STN01</vt:lpstr>
      <vt:lpstr>STN02</vt:lpstr>
      <vt:lpstr>STN03</vt:lpstr>
      <vt:lpstr>KIT1</vt:lpstr>
      <vt:lpstr>PowerPoint 프레젠테이션</vt:lpstr>
      <vt:lpstr>PowerPoint 프레젠테이션</vt:lpstr>
      <vt:lpstr>PowerPoint 프레젠테이션</vt:lpstr>
      <vt:lpstr>PowerPoint 프레젠테이션</vt:lpstr>
      <vt:lpstr>KIT2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</dc:title>
  <dc:creator>안 승훈</dc:creator>
  <cp:lastModifiedBy>안 승훈</cp:lastModifiedBy>
  <cp:revision>253</cp:revision>
  <dcterms:created xsi:type="dcterms:W3CDTF">2023-10-17T01:07:34Z</dcterms:created>
  <dcterms:modified xsi:type="dcterms:W3CDTF">2024-01-07T14:39:39Z</dcterms:modified>
</cp:coreProperties>
</file>