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6"/>
  </p:notesMasterIdLst>
  <p:handoutMasterIdLst>
    <p:handoutMasterId r:id="rId7"/>
  </p:handoutMasterIdLst>
  <p:sldIdLst>
    <p:sldId id="258" r:id="rId2"/>
    <p:sldId id="635" r:id="rId3"/>
    <p:sldId id="719" r:id="rId4"/>
    <p:sldId id="725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2" d="100"/>
          <a:sy n="112" d="100"/>
        </p:scale>
        <p:origin x="22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9D12C7-0FF5-4972-A033-474EFFC79F40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967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635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9583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5990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632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7418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9811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012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825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2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2425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4887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DF9D8C9E-70D2-F693-9D59-D6D1C51360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DAAEF7E-71E1-6DF5-868E-82C04ED64E3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F407FDA-7CBD-13FB-512F-5F7343CC3FC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EB3635-48BF-3046-C602-CF7461540589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7E85CB9-4707-71A9-34C6-79C60CEE9ECC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87457F2-465D-003C-E795-829CEF298E6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B8A7E81C-E232-BA97-A399-233CCAC1142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452ACA3D-1DFD-4C00-6E59-71D10224228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68EC6844-3FAA-94CA-00A1-D948B69CF02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C5668091-4D8C-6E73-B77F-909DC6CEC6C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8E7C886A-9CA6-F1BB-11F2-40C0805CB4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D2545B22-1259-5E36-7314-5D9082E11B2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957DF00-D46C-15DC-97DE-F15A84552F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11AEC4F5-AB1F-0F52-9BD5-CF58BBBE1C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80AE774F-7035-ED62-D9BA-A60F824DFD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CD4100F-4AA1-88D8-4240-2CB7CF8CCAE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F679FC1F-9265-9F4D-66F5-CDD4F61BDB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0CE36A73-D731-8EFA-299E-2E4B0519166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6AE0279D-8F87-2EDC-14B3-88316C6518E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1A2B80D8-E9F9-8E98-CC37-E451ADF088B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4A449D84-143F-0B74-DDD2-831EE0368A7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786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3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7054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299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302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476372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Pin01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476372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RbtWeld01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476372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476372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301704" y="1940216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/>
                <a:t>S701</a:t>
              </a:r>
              <a:endParaRPr lang="ko-KR" altLang="en-US" sz="8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PART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$ON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PART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$OFF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476372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RbtHand01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476372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PART01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513348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155090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513348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724F5B4-DBE5-AB7F-56D5-3F88D336B77F}"/>
              </a:ext>
            </a:extLst>
          </p:cNvPr>
          <p:cNvCxnSpPr>
            <a:cxnSpLocks/>
            <a:stCxn id="78" idx="3"/>
            <a:endCxn id="113" idx="1"/>
          </p:cNvCxnSpPr>
          <p:nvPr/>
        </p:nvCxnSpPr>
        <p:spPr>
          <a:xfrm>
            <a:off x="3388665" y="3916836"/>
            <a:ext cx="715528" cy="1270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104193" y="1940216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/>
                <a:t>S702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$ON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$OFF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315837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5957579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315837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287058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Pin02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287058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RbtWeld02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287058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287058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287058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RbtHand02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287058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PART02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476372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Pin01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476372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RbtWeld01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476372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476372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301704" y="1940216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/>
                <a:t>S701</a:t>
              </a:r>
              <a:endParaRPr lang="ko-KR" altLang="en-US" sz="8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PART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$ON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PART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$OFF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476372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RbtHand01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476372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PART01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513348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155090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513348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724F5B4-DBE5-AB7F-56D5-3F88D336B77F}"/>
              </a:ext>
            </a:extLst>
          </p:cNvPr>
          <p:cNvCxnSpPr>
            <a:cxnSpLocks/>
            <a:stCxn id="78" idx="3"/>
            <a:endCxn id="113" idx="1"/>
          </p:cNvCxnSpPr>
          <p:nvPr/>
        </p:nvCxnSpPr>
        <p:spPr>
          <a:xfrm>
            <a:off x="3388665" y="3916836"/>
            <a:ext cx="715528" cy="1270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104193" y="1940216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/>
                <a:t>S702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$ON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$OFF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315837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5957579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315837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287058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Pin02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287058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RbtWeld02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287058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287058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287058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RbtHand02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287058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PART02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719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504205" y="1236651"/>
            <a:ext cx="583482" cy="179195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386632" y="35176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642786" y="233367"/>
            <a:ext cx="388046" cy="7947388"/>
          </a:xfrm>
          <a:prstGeom prst="bentConnector3">
            <a:avLst>
              <a:gd name="adj1" fmla="val 158911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5400000" flipH="1" flipV="1">
            <a:off x="9033315" y="2698121"/>
            <a:ext cx="286090" cy="2420543"/>
          </a:xfrm>
          <a:prstGeom prst="bentConnector4">
            <a:avLst>
              <a:gd name="adj1" fmla="val -79905"/>
              <a:gd name="adj2" fmla="val 5875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504205" y="1236651"/>
            <a:ext cx="583482" cy="179195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386632" y="35176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642786" y="233367"/>
            <a:ext cx="388046" cy="7947388"/>
          </a:xfrm>
          <a:prstGeom prst="bentConnector3">
            <a:avLst>
              <a:gd name="adj1" fmla="val 158911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5400000" flipH="1" flipV="1">
            <a:off x="9033315" y="2698121"/>
            <a:ext cx="286090" cy="2420543"/>
          </a:xfrm>
          <a:prstGeom prst="bentConnector4">
            <a:avLst>
              <a:gd name="adj1" fmla="val -79905"/>
              <a:gd name="adj2" fmla="val 5875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660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31223</TotalTime>
  <Words>478</Words>
  <Application>Microsoft Office PowerPoint</Application>
  <PresentationFormat>와이드스크린</PresentationFormat>
  <Paragraphs>204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신그래픽체</vt:lpstr>
      <vt:lpstr>현대하모니 M</vt:lpstr>
      <vt:lpstr>Arial</vt:lpstr>
      <vt:lpstr>Tw Cen MT</vt:lpstr>
      <vt:lpstr>회로</vt:lpstr>
      <vt:lpstr>LH</vt:lpstr>
      <vt:lpstr>RH</vt:lpstr>
      <vt:lpstr>S11</vt:lpstr>
      <vt:lpstr>S12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867</cp:revision>
  <cp:lastPrinted>2022-02-14T05:59:14Z</cp:lastPrinted>
  <dcterms:created xsi:type="dcterms:W3CDTF">2021-12-21T01:04:53Z</dcterms:created>
  <dcterms:modified xsi:type="dcterms:W3CDTF">2023-08-24T02:06:33Z</dcterms:modified>
</cp:coreProperties>
</file>