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27" r:id="rId2"/>
    <p:sldId id="628" r:id="rId3"/>
    <p:sldId id="62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173" autoAdjust="0"/>
  </p:normalViewPr>
  <p:slideViewPr>
    <p:cSldViewPr snapToGrid="0">
      <p:cViewPr varScale="1">
        <p:scale>
          <a:sx n="99" d="100"/>
          <a:sy n="99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RUN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EADF551-B142-7B8D-7F6E-28DD84435739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flipV="1">
            <a:off x="5467618" y="3592979"/>
            <a:ext cx="202341" cy="209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9097110" y="5176268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[FF]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8124540" y="3321891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BB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0FFFA-B8EC-ED39-CF3B-53F576012075}"/>
              </a:ext>
            </a:extLst>
          </p:cNvPr>
          <p:cNvSpPr/>
          <p:nvPr/>
        </p:nvSpPr>
        <p:spPr>
          <a:xfrm>
            <a:off x="4353197" y="2212129"/>
            <a:ext cx="2371594" cy="69478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AEBA-0540-F18C-624B-6C1C5A534AFE}"/>
              </a:ext>
            </a:extLst>
          </p:cNvPr>
          <p:cNvSpPr/>
          <p:nvPr/>
        </p:nvSpPr>
        <p:spPr>
          <a:xfrm>
            <a:off x="4353197" y="4490699"/>
            <a:ext cx="2371594" cy="68556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14988A0-BF66-68AA-8640-0AC53B856FBB}"/>
              </a:ext>
            </a:extLst>
          </p:cNvPr>
          <p:cNvGrpSpPr/>
          <p:nvPr/>
        </p:nvGrpSpPr>
        <p:grpSpPr>
          <a:xfrm>
            <a:off x="4348350" y="3207508"/>
            <a:ext cx="2381289" cy="880516"/>
            <a:chOff x="4348350" y="3207508"/>
            <a:chExt cx="2381289" cy="880516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484166" y="3349271"/>
              <a:ext cx="98345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FF.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FEE6D6-7D37-16A1-BB9D-1DC247CCD303}"/>
                </a:ext>
              </a:extLst>
            </p:cNvPr>
            <p:cNvSpPr/>
            <p:nvPr/>
          </p:nvSpPr>
          <p:spPr>
            <a:xfrm flipH="1">
              <a:off x="5669959" y="3347172"/>
              <a:ext cx="857339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FC.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4348350" y="3207508"/>
              <a:ext cx="2381289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FLOOR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1B1F421-C05E-B064-C043-3034A233105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6724791" y="2559522"/>
            <a:ext cx="1399749" cy="1088244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EE07A0-B4F4-2F2C-21CC-BB2721A325D0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flipV="1">
            <a:off x="6724791" y="3647766"/>
            <a:ext cx="1399749" cy="1185718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FCB676-10B5-D9EA-0497-13100545813F}"/>
              </a:ext>
            </a:extLst>
          </p:cNvPr>
          <p:cNvCxnSpPr>
            <a:cxnSpLocks/>
            <a:stCxn id="52" idx="3"/>
            <a:endCxn id="39" idx="1"/>
          </p:cNvCxnSpPr>
          <p:nvPr/>
        </p:nvCxnSpPr>
        <p:spPr>
          <a:xfrm>
            <a:off x="6729639" y="3647766"/>
            <a:ext cx="139490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2559522"/>
            <a:ext cx="1240081" cy="109517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40081" cy="117879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221638" y="3390068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>
            <a:off x="1336071" y="3654692"/>
            <a:ext cx="628185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954487" y="2503517"/>
            <a:ext cx="168707" cy="3000309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1235234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200" name="사각형: 모서리가 접힌 도형 199">
            <a:extLst>
              <a:ext uri="{FF2B5EF4-FFF2-40B4-BE49-F238E27FC236}">
                <a16:creationId xmlns:a16="http://schemas.microsoft.com/office/drawing/2014/main" id="{979F6B9D-AE9C-740D-437F-CE2A7B8DC973}"/>
              </a:ext>
            </a:extLst>
          </p:cNvPr>
          <p:cNvSpPr/>
          <p:nvPr/>
        </p:nvSpPr>
        <p:spPr>
          <a:xfrm>
            <a:off x="9097110" y="6015707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[FC]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1621885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2731627" y="3580187"/>
            <a:ext cx="3114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>
            <a:off x="3568858" y="6069343"/>
            <a:ext cx="1238873" cy="48000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2530362" y="1821772"/>
            <a:ext cx="1306552" cy="221027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4807731" y="5808762"/>
            <a:ext cx="2215997" cy="500583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5845927" y="3906062"/>
            <a:ext cx="275864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511AC68-A15F-20E0-0CF5-86865BAB8644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rot="5400000" flipH="1" flipV="1">
            <a:off x="3896146" y="2947262"/>
            <a:ext cx="3414230" cy="282993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2F6EC22-BAF1-0FA1-310B-96EA011616C4}"/>
              </a:ext>
            </a:extLst>
          </p:cNvPr>
          <p:cNvCxnSpPr>
            <a:cxnSpLocks/>
            <a:stCxn id="51" idx="1"/>
            <a:endCxn id="39" idx="2"/>
          </p:cNvCxnSpPr>
          <p:nvPr/>
        </p:nvCxnSpPr>
        <p:spPr>
          <a:xfrm rot="10800000">
            <a:off x="2078500" y="2273635"/>
            <a:ext cx="1490359" cy="4035710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159A677B-C2A9-1759-78E0-6C65F0BF0962}"/>
              </a:ext>
            </a:extLst>
          </p:cNvPr>
          <p:cNvSpPr/>
          <p:nvPr/>
        </p:nvSpPr>
        <p:spPr>
          <a:xfrm flipH="1">
            <a:off x="61305" y="580876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100" dirty="0">
              <a:ea typeface="현대하모니 M" panose="02020603020101020101"/>
            </a:endParaRP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 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 </a:t>
            </a:r>
            <a:r>
              <a:rPr lang="en-US" altLang="ko-KR" sz="1100" dirty="0">
                <a:ea typeface="현대하모니 M" panose="02020603020101020101"/>
              </a:rPr>
              <a:t>~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 </a:t>
            </a:r>
          </a:p>
          <a:p>
            <a:pPr algn="ctr"/>
            <a:r>
              <a:rPr lang="en-US" altLang="ko-KR" sz="1100">
                <a:solidFill>
                  <a:prstClr val="white"/>
                </a:solidFill>
                <a:latin typeface="맑은 고딕"/>
              </a:rPr>
              <a:t>UNLOAD</a:t>
            </a:r>
            <a:r>
              <a:rPr lang="en-US" altLang="ko-KR" sz="1100"/>
              <a:t> 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92B930-FD0E-D815-FDB1-C1FEA5FADD94}"/>
              </a:ext>
            </a:extLst>
          </p:cNvPr>
          <p:cNvSpPr/>
          <p:nvPr/>
        </p:nvSpPr>
        <p:spPr>
          <a:xfrm>
            <a:off x="10369123" y="4831137"/>
            <a:ext cx="138072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589049C-8320-88E7-5874-2F2D1FE1B54F}"/>
              </a:ext>
            </a:extLst>
          </p:cNvPr>
          <p:cNvCxnSpPr>
            <a:cxnSpLocks/>
            <a:stCxn id="41" idx="0"/>
            <a:endCxn id="73" idx="2"/>
          </p:cNvCxnSpPr>
          <p:nvPr/>
        </p:nvCxnSpPr>
        <p:spPr>
          <a:xfrm rot="5400000" flipH="1" flipV="1">
            <a:off x="10981605" y="4309818"/>
            <a:ext cx="599201" cy="443438"/>
          </a:xfrm>
          <a:prstGeom prst="bentConnector3">
            <a:avLst>
              <a:gd name="adj1" fmla="val 5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A1CE2C-24CE-5CF0-5C87-DF1AA93DB221}"/>
              </a:ext>
            </a:extLst>
          </p:cNvPr>
          <p:cNvSpPr/>
          <p:nvPr/>
        </p:nvSpPr>
        <p:spPr>
          <a:xfrm>
            <a:off x="9032238" y="5147560"/>
            <a:ext cx="909221" cy="502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AUTO</a:t>
            </a:r>
          </a:p>
          <a:p>
            <a:pPr algn="ctr"/>
            <a:r>
              <a:rPr lang="en-US" altLang="ko-KR" sz="1200" dirty="0"/>
              <a:t>CLEAR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BAED552-4C15-B742-A11F-7AE49F13A98A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rot="10800000" flipV="1">
            <a:off x="9941459" y="5157011"/>
            <a:ext cx="427664" cy="24178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7ECE069-7F8C-F29A-3EE9-AFA76E77A5EB}"/>
              </a:ext>
            </a:extLst>
          </p:cNvPr>
          <p:cNvCxnSpPr>
            <a:cxnSpLocks/>
            <a:stCxn id="41" idx="2"/>
            <a:endCxn id="43" idx="2"/>
          </p:cNvCxnSpPr>
          <p:nvPr/>
        </p:nvCxnSpPr>
        <p:spPr>
          <a:xfrm rot="5400000">
            <a:off x="10189597" y="4780140"/>
            <a:ext cx="167143" cy="1572637"/>
          </a:xfrm>
          <a:prstGeom prst="bentConnector3">
            <a:avLst>
              <a:gd name="adj1" fmla="val 236769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25849</TotalTime>
  <Words>68</Words>
  <Application>Microsoft Office PowerPoint</Application>
  <PresentationFormat>와이드스크린</PresentationFormat>
  <Paragraphs>41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현대하모니 M</vt:lpstr>
      <vt:lpstr>Arial</vt:lpstr>
      <vt:lpstr>3DFloatVTI</vt:lpstr>
      <vt:lpstr>BodyShop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744</cp:revision>
  <cp:lastPrinted>2022-02-14T05:59:14Z</cp:lastPrinted>
  <dcterms:created xsi:type="dcterms:W3CDTF">2021-12-21T01:04:53Z</dcterms:created>
  <dcterms:modified xsi:type="dcterms:W3CDTF">2024-05-29T15:01:40Z</dcterms:modified>
</cp:coreProperties>
</file>