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"/>
  </p:notesMasterIdLst>
  <p:handoutMasterIdLst>
    <p:handoutMasterId r:id="rId5"/>
  </p:handoutMasterIdLst>
  <p:sldIdLst>
    <p:sldId id="627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173" autoAdjust="0"/>
  </p:normalViewPr>
  <p:slideViewPr>
    <p:cSldViewPr snapToGrid="0">
      <p:cViewPr varScale="1">
        <p:scale>
          <a:sx n="96" d="100"/>
          <a:sy n="96" d="100"/>
        </p:scale>
        <p:origin x="11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401563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3905391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79643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PaintShop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400"/>
              <a:t>Paint Lines</a:t>
            </a:r>
            <a:endParaRPr lang="ko-KR" altLang="en-US" sz="1600" dirty="0"/>
          </a:p>
        </p:txBody>
      </p:sp>
      <p:pic>
        <p:nvPicPr>
          <p:cNvPr id="93" name="그림 92">
            <a:extLst>
              <a:ext uri="{FF2B5EF4-FFF2-40B4-BE49-F238E27FC236}">
                <a16:creationId xmlns:a16="http://schemas.microsoft.com/office/drawing/2014/main" id="{8D16AE93-D511-41D0-585F-9BEEEA2CF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95" name="그림 94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899" y="1056866"/>
            <a:ext cx="282635" cy="20227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5201067-B658-B234-92EA-90F99B1F9B86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62" y="1259144"/>
            <a:ext cx="6269636" cy="420485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41013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89" name="화살표: 오각형 88">
            <a:extLst>
              <a:ext uri="{FF2B5EF4-FFF2-40B4-BE49-F238E27FC236}">
                <a16:creationId xmlns:a16="http://schemas.microsoft.com/office/drawing/2014/main" id="{9411CAD8-2A87-EF05-71DE-607B9BCB1F1B}"/>
              </a:ext>
            </a:extLst>
          </p:cNvPr>
          <p:cNvSpPr/>
          <p:nvPr/>
        </p:nvSpPr>
        <p:spPr>
          <a:xfrm flipH="1">
            <a:off x="284017" y="2883767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END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[end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end]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1EAFF3B1-FA23-7C44-4A9C-F885C01354D0}"/>
              </a:ext>
            </a:extLst>
          </p:cNvPr>
          <p:cNvSpPr/>
          <p:nvPr/>
        </p:nvSpPr>
        <p:spPr>
          <a:xfrm flipH="1">
            <a:off x="5597203" y="3573791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end</a:t>
            </a:r>
            <a:endParaRPr lang="ko-KR" altLang="en-US" sz="1200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F7CA3C4D-711A-818D-6BB4-6809B1829B81}"/>
              </a:ext>
            </a:extLst>
          </p:cNvPr>
          <p:cNvSpPr/>
          <p:nvPr/>
        </p:nvSpPr>
        <p:spPr>
          <a:xfrm flipH="1">
            <a:off x="284017" y="2145324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>
                <a:ea typeface="현대하모니 M" panose="02020603020101020101"/>
              </a:rPr>
              <a:t>START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[start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~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 </a:t>
            </a:r>
            <a:r>
              <a:rPr lang="en-US" altLang="ko-KR" sz="1200" dirty="0">
                <a:ea typeface="현대하모니 M" panose="02020603020101020101"/>
              </a:rPr>
              <a:t>end]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A59E6F-FB0E-70A9-57EC-F0678093E919}"/>
              </a:ext>
            </a:extLst>
          </p:cNvPr>
          <p:cNvSpPr/>
          <p:nvPr/>
        </p:nvSpPr>
        <p:spPr>
          <a:xfrm flipH="1">
            <a:off x="4419566" y="2490336"/>
            <a:ext cx="1114433" cy="529248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start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3FC612C6-1845-0015-8F36-7C978EE27CD1}"/>
              </a:ext>
            </a:extLst>
          </p:cNvPr>
          <p:cNvCxnSpPr>
            <a:cxnSpLocks/>
            <a:stCxn id="4" idx="2"/>
            <a:endCxn id="76" idx="0"/>
          </p:cNvCxnSpPr>
          <p:nvPr/>
        </p:nvCxnSpPr>
        <p:spPr>
          <a:xfrm rot="16200000" flipH="1">
            <a:off x="5288497" y="2707868"/>
            <a:ext cx="554207" cy="1177637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3B0C68-0626-7AD3-5988-5B65799A39C7}"/>
              </a:ext>
            </a:extLst>
          </p:cNvPr>
          <p:cNvSpPr/>
          <p:nvPr/>
        </p:nvSpPr>
        <p:spPr>
          <a:xfrm>
            <a:off x="4286419" y="4634767"/>
            <a:ext cx="1380726" cy="651750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DFFB8E-4112-74E9-B8F8-97C8E382DE4E}"/>
              </a:ext>
            </a:extLst>
          </p:cNvPr>
          <p:cNvSpPr/>
          <p:nvPr/>
        </p:nvSpPr>
        <p:spPr>
          <a:xfrm>
            <a:off x="2949534" y="4951190"/>
            <a:ext cx="909221" cy="5024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AUTO</a:t>
            </a:r>
          </a:p>
          <a:p>
            <a:pPr algn="ctr"/>
            <a:r>
              <a:rPr lang="en-US" altLang="ko-KR" sz="1200" dirty="0"/>
              <a:t>CLEAR</a:t>
            </a:r>
            <a:endParaRPr lang="ko-KR" altLang="en-US" sz="1200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889D7C60-9A89-9A5A-0A6F-A8FBF90E3C01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rot="10800000" flipV="1">
            <a:off x="3858755" y="4960641"/>
            <a:ext cx="427664" cy="241783"/>
          </a:xfrm>
          <a:prstGeom prst="bentConnector3">
            <a:avLst>
              <a:gd name="adj1" fmla="val 50000"/>
            </a:avLst>
          </a:prstGeom>
          <a:ln w="28575" cap="flat" cmpd="sng" algn="ctr">
            <a:solidFill>
              <a:schemeClr val="accent2"/>
            </a:solidFill>
            <a:prstDash val="solid"/>
            <a:round/>
            <a:headEnd type="diamond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032399A5-5DEA-03E9-79A4-36A9CEFACB14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>
            <a:off x="4106893" y="4583770"/>
            <a:ext cx="167143" cy="1572637"/>
          </a:xfrm>
          <a:prstGeom prst="bentConnector3">
            <a:avLst>
              <a:gd name="adj1" fmla="val 236769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8D314B48-6003-D534-7BA7-FFB48BA5BA67}"/>
              </a:ext>
            </a:extLst>
          </p:cNvPr>
          <p:cNvSpPr/>
          <p:nvPr/>
        </p:nvSpPr>
        <p:spPr>
          <a:xfrm flipH="1">
            <a:off x="284017" y="3677641"/>
            <a:ext cx="1561671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</a:t>
            </a:r>
            <a:endParaRPr lang="en-US" altLang="ko-KR" sz="1100" dirty="0">
              <a:ea typeface="현대하모니 M" panose="02020603020101020101"/>
            </a:endParaRPr>
          </a:p>
          <a:p>
            <a:pPr algn="ctr"/>
            <a:r>
              <a:rPr lang="en-US" altLang="ko-KR" sz="1100" dirty="0">
                <a:ea typeface="현대하모니 M" panose="02020603020101020101"/>
              </a:rPr>
              <a:t>[ 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UNLOAD </a:t>
            </a:r>
            <a:r>
              <a:rPr lang="en-US" altLang="ko-KR" sz="1100" dirty="0">
                <a:ea typeface="현대하모니 M" panose="02020603020101020101"/>
              </a:rPr>
              <a:t>~</a:t>
            </a:r>
            <a:r>
              <a:rPr lang="en-US" altLang="ko-KR" sz="1100" dirty="0">
                <a:solidFill>
                  <a:prstClr val="white"/>
                </a:solidFill>
                <a:latin typeface="맑은 고딕"/>
              </a:rPr>
              <a:t> </a:t>
            </a:r>
          </a:p>
          <a:p>
            <a:pPr algn="ctr"/>
            <a:r>
              <a:rPr lang="en-US" altLang="ko-KR" sz="1100">
                <a:solidFill>
                  <a:prstClr val="white"/>
                </a:solidFill>
                <a:latin typeface="맑은 고딕"/>
              </a:rPr>
              <a:t>UNLOAD</a:t>
            </a:r>
            <a:r>
              <a:rPr lang="en-US" altLang="ko-KR" sz="1100"/>
              <a:t> </a:t>
            </a:r>
            <a:r>
              <a:rPr lang="en-US" altLang="ko-KR" sz="1100" dirty="0">
                <a:ea typeface="현대하모니 M" panose="02020603020101020101"/>
              </a:rPr>
              <a:t>]</a:t>
            </a:r>
            <a:endParaRPr lang="ko-KR" altLang="en-US" sz="1100" dirty="0">
              <a:ea typeface="현대하모니 M" panose="02020603020101020101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A7DAF481-C23A-5957-185B-EE265F03CC64}"/>
              </a:ext>
            </a:extLst>
          </p:cNvPr>
          <p:cNvCxnSpPr>
            <a:cxnSpLocks/>
            <a:stCxn id="5" idx="0"/>
            <a:endCxn id="76" idx="2"/>
          </p:cNvCxnSpPr>
          <p:nvPr/>
        </p:nvCxnSpPr>
        <p:spPr>
          <a:xfrm rot="5400000" flipH="1" flipV="1">
            <a:off x="5299736" y="3780085"/>
            <a:ext cx="531728" cy="1177637"/>
          </a:xfrm>
          <a:prstGeom prst="bentConnector3">
            <a:avLst>
              <a:gd name="adj1" fmla="val 5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25837</TotalTime>
  <Words>27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현대하모니 M</vt:lpstr>
      <vt:lpstr>Arial</vt:lpstr>
      <vt:lpstr>3DFloatVTI</vt:lpstr>
      <vt:lpstr>PaintShop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746</cp:revision>
  <cp:lastPrinted>2022-02-14T05:59:14Z</cp:lastPrinted>
  <dcterms:created xsi:type="dcterms:W3CDTF">2021-12-21T01:04:53Z</dcterms:created>
  <dcterms:modified xsi:type="dcterms:W3CDTF">2024-05-29T13:38:42Z</dcterms:modified>
</cp:coreProperties>
</file>