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handoutMasterIdLst>
    <p:handoutMasterId r:id="rId5"/>
  </p:handoutMasterIdLst>
  <p:sldIdLst>
    <p:sldId id="629" r:id="rId2"/>
    <p:sldId id="628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5B08655-A677-BE19-A051-97B97BDD1520}"/>
              </a:ext>
            </a:extLst>
          </p:cNvPr>
          <p:cNvGrpSpPr/>
          <p:nvPr/>
        </p:nvGrpSpPr>
        <p:grpSpPr>
          <a:xfrm>
            <a:off x="3720234" y="2096302"/>
            <a:ext cx="2843372" cy="1026756"/>
            <a:chOff x="4592689" y="829565"/>
            <a:chExt cx="2843372" cy="10267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6DA24A8-D1C2-B57B-AD90-490A9CA1CF64}"/>
                </a:ext>
              </a:extLst>
            </p:cNvPr>
            <p:cNvSpPr/>
            <p:nvPr/>
          </p:nvSpPr>
          <p:spPr>
            <a:xfrm>
              <a:off x="4592689" y="829565"/>
              <a:ext cx="2843372" cy="1026756"/>
            </a:xfrm>
            <a:prstGeom prst="rect">
              <a:avLst/>
            </a:prstGeom>
            <a:ln w="38100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/>
                <a:t>LH_WORK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4CFB072-2727-BBC7-2AF3-009C78F0A041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5894279" y="1347572"/>
              <a:ext cx="240192" cy="3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E486936-7F58-E6E1-63E3-D1B344A7D234}"/>
                </a:ext>
              </a:extLst>
            </p:cNvPr>
            <p:cNvSpPr/>
            <p:nvPr/>
          </p:nvSpPr>
          <p:spPr>
            <a:xfrm>
              <a:off x="4867298" y="1051277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LH.</a:t>
              </a:r>
            </a:p>
            <a:p>
              <a:pPr algn="ctr"/>
              <a:r>
                <a:rPr lang="en-US" altLang="ko-KR" sz="1200" dirty="0"/>
                <a:t>Func1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B5CAF76-0B53-121B-09CB-F5CD37058174}"/>
                </a:ext>
              </a:extLst>
            </p:cNvPr>
            <p:cNvSpPr/>
            <p:nvPr/>
          </p:nvSpPr>
          <p:spPr>
            <a:xfrm>
              <a:off x="6134471" y="1054762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LH.</a:t>
              </a:r>
            </a:p>
            <a:p>
              <a:pPr algn="ctr"/>
              <a:r>
                <a:rPr lang="en-US" altLang="ko-KR" sz="1200" dirty="0"/>
                <a:t>Func2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6C4668-464E-D909-8C18-5EA34E5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03" y="313571"/>
            <a:ext cx="2319853" cy="2117393"/>
          </a:xfrm>
          <a:prstGeom prst="rect">
            <a:avLst/>
          </a:prstGeom>
        </p:spPr>
      </p:pic>
      <p:pic>
        <p:nvPicPr>
          <p:cNvPr id="36" name="그림 35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245" y="1291797"/>
            <a:ext cx="282635" cy="202278"/>
          </a:xfrm>
          <a:prstGeom prst="rect">
            <a:avLst/>
          </a:prstGeom>
        </p:spPr>
      </p:pic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B5219756-1F55-E01E-4770-F27A4C9DFB54}"/>
              </a:ext>
            </a:extLst>
          </p:cNvPr>
          <p:cNvSpPr/>
          <p:nvPr/>
        </p:nvSpPr>
        <p:spPr>
          <a:xfrm>
            <a:off x="9709245" y="2944483"/>
            <a:ext cx="2437946" cy="729920"/>
          </a:xfrm>
          <a:prstGeom prst="foldedCorner">
            <a:avLst>
              <a:gd name="adj" fmla="val 24011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Sub/LH </a:t>
            </a:r>
          </a:p>
          <a:p>
            <a:pPr algn="ctr"/>
            <a:r>
              <a:rPr lang="en-US" altLang="ko-KR" dirty="0"/>
              <a:t>[LH]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0D6C25A4-361C-A104-0E67-4B0C7C65A1AC}"/>
              </a:ext>
            </a:extLst>
          </p:cNvPr>
          <p:cNvSpPr/>
          <p:nvPr/>
        </p:nvSpPr>
        <p:spPr>
          <a:xfrm>
            <a:off x="9709245" y="3828144"/>
            <a:ext cx="2437946" cy="729920"/>
          </a:xfrm>
          <a:prstGeom prst="foldedCorner">
            <a:avLst>
              <a:gd name="adj" fmla="val 2714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Sub/RH </a:t>
            </a:r>
          </a:p>
          <a:p>
            <a:pPr algn="ctr"/>
            <a:r>
              <a:rPr lang="en-US" altLang="ko-KR" dirty="0"/>
              <a:t>[RH]</a:t>
            </a:r>
            <a:endParaRPr lang="ko-KR" altLang="en-US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6747777-FD42-E1BC-41FD-726F450B4D48}"/>
              </a:ext>
            </a:extLst>
          </p:cNvPr>
          <p:cNvCxnSpPr>
            <a:cxnSpLocks/>
            <a:stCxn id="9" idx="3"/>
            <a:endCxn id="64" idx="1"/>
          </p:cNvCxnSpPr>
          <p:nvPr/>
        </p:nvCxnSpPr>
        <p:spPr>
          <a:xfrm>
            <a:off x="2561365" y="3636232"/>
            <a:ext cx="1152599" cy="992558"/>
          </a:xfrm>
          <a:prstGeom prst="bentConnector3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82B6DB-F54D-891A-7921-45D0439999B8}"/>
              </a:ext>
            </a:extLst>
          </p:cNvPr>
          <p:cNvSpPr/>
          <p:nvPr/>
        </p:nvSpPr>
        <p:spPr>
          <a:xfrm>
            <a:off x="1515057" y="3371608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66841" y="1249315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</a:p>
          <a:p>
            <a:pPr algn="ctr"/>
            <a:r>
              <a:rPr lang="en-US" altLang="ko-KR" sz="1200" dirty="0"/>
              <a:t>[START</a:t>
            </a:r>
          </a:p>
          <a:p>
            <a:pPr algn="ctr"/>
            <a:r>
              <a:rPr lang="en-US" altLang="ko-KR" sz="1200" dirty="0"/>
              <a:t>~ FINISH]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A24BA0-FC01-5C9E-5E8B-8798CB0230DA}"/>
              </a:ext>
            </a:extLst>
          </p:cNvPr>
          <p:cNvSpPr/>
          <p:nvPr/>
        </p:nvSpPr>
        <p:spPr>
          <a:xfrm>
            <a:off x="7572557" y="3342977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FINISH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B1E5535-ABC0-D54E-1C07-EFA8612DFA64}"/>
              </a:ext>
            </a:extLst>
          </p:cNvPr>
          <p:cNvCxnSpPr>
            <a:cxnSpLocks/>
            <a:stCxn id="15" idx="3"/>
            <a:endCxn id="58" idx="1"/>
          </p:cNvCxnSpPr>
          <p:nvPr/>
        </p:nvCxnSpPr>
        <p:spPr>
          <a:xfrm>
            <a:off x="6563606" y="2609680"/>
            <a:ext cx="1008951" cy="997921"/>
          </a:xfrm>
          <a:prstGeom prst="bentConnector3">
            <a:avLst>
              <a:gd name="adj1" fmla="val 50000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EC7099-E5B4-6FA8-BFC4-E33AA81819C0}"/>
              </a:ext>
            </a:extLst>
          </p:cNvPr>
          <p:cNvGrpSpPr/>
          <p:nvPr/>
        </p:nvGrpSpPr>
        <p:grpSpPr>
          <a:xfrm>
            <a:off x="3713964" y="4115412"/>
            <a:ext cx="2843372" cy="1026756"/>
            <a:chOff x="4586419" y="2848675"/>
            <a:chExt cx="2843372" cy="102675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D38A828-0902-06F7-93FE-C9EF1E102FBF}"/>
                </a:ext>
              </a:extLst>
            </p:cNvPr>
            <p:cNvSpPr/>
            <p:nvPr/>
          </p:nvSpPr>
          <p:spPr>
            <a:xfrm>
              <a:off x="4586419" y="2848675"/>
              <a:ext cx="2843372" cy="1026756"/>
            </a:xfrm>
            <a:prstGeom prst="rect">
              <a:avLst/>
            </a:prstGeom>
            <a:ln w="38100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/>
                <a:t>RH_WORK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0352164-09F0-5576-CB10-26CC6F046CD3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5888009" y="3366682"/>
              <a:ext cx="240192" cy="3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24B46A3-B46D-8A57-DE9C-C71F235B833D}"/>
                </a:ext>
              </a:extLst>
            </p:cNvPr>
            <p:cNvSpPr/>
            <p:nvPr/>
          </p:nvSpPr>
          <p:spPr>
            <a:xfrm>
              <a:off x="4861028" y="3070387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RH.</a:t>
              </a:r>
            </a:p>
            <a:p>
              <a:pPr algn="ctr"/>
              <a:r>
                <a:rPr lang="en-US" altLang="ko-KR" sz="1200" dirty="0"/>
                <a:t>Func1</a:t>
              </a: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04EFD3B-5CA2-D5E2-BB01-CEC7D3D479D7}"/>
                </a:ext>
              </a:extLst>
            </p:cNvPr>
            <p:cNvSpPr/>
            <p:nvPr/>
          </p:nvSpPr>
          <p:spPr>
            <a:xfrm>
              <a:off x="6128201" y="3073872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RH.</a:t>
              </a:r>
            </a:p>
            <a:p>
              <a:pPr algn="ctr"/>
              <a:r>
                <a:rPr lang="en-US" altLang="ko-KR" sz="1200" dirty="0"/>
                <a:t>Func2</a:t>
              </a:r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0AAABC3-0813-4CFD-04CB-46497146CEE9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2561365" y="2609680"/>
            <a:ext cx="1158869" cy="1026552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CFC112D-F460-F941-1EA6-978D61849DA6}"/>
              </a:ext>
            </a:extLst>
          </p:cNvPr>
          <p:cNvCxnSpPr>
            <a:cxnSpLocks/>
            <a:stCxn id="64" idx="3"/>
            <a:endCxn id="58" idx="1"/>
          </p:cNvCxnSpPr>
          <p:nvPr/>
        </p:nvCxnSpPr>
        <p:spPr>
          <a:xfrm flipV="1">
            <a:off x="6557336" y="3607601"/>
            <a:ext cx="1015221" cy="1021189"/>
          </a:xfrm>
          <a:prstGeom prst="bentConnector3">
            <a:avLst>
              <a:gd name="adj1" fmla="val 50000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04EFD40-2E4B-BD87-4F30-72C292F8310C}"/>
              </a:ext>
            </a:extLst>
          </p:cNvPr>
          <p:cNvCxnSpPr>
            <a:cxnSpLocks/>
            <a:stCxn id="9" idx="2"/>
            <a:endCxn id="58" idx="2"/>
          </p:cNvCxnSpPr>
          <p:nvPr/>
        </p:nvCxnSpPr>
        <p:spPr>
          <a:xfrm rot="5400000" flipH="1" flipV="1">
            <a:off x="5052645" y="857791"/>
            <a:ext cx="28631" cy="6057500"/>
          </a:xfrm>
          <a:prstGeom prst="bentConnector3">
            <a:avLst>
              <a:gd name="adj1" fmla="val -6512015"/>
            </a:avLst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31085</TotalTime>
  <Words>40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3DFloatVTI</vt:lpstr>
      <vt:lpstr>Line</vt:lpstr>
      <vt:lpstr>StationFlow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798</cp:revision>
  <cp:lastPrinted>2022-02-14T05:59:14Z</cp:lastPrinted>
  <dcterms:created xsi:type="dcterms:W3CDTF">2021-12-21T01:04:53Z</dcterms:created>
  <dcterms:modified xsi:type="dcterms:W3CDTF">2024-05-29T15:02:37Z</dcterms:modified>
</cp:coreProperties>
</file>