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6"/>
  </p:notesMasterIdLst>
  <p:handoutMasterIdLst>
    <p:handoutMasterId r:id="rId17"/>
  </p:handoutMasterIdLst>
  <p:sldIdLst>
    <p:sldId id="614" r:id="rId2"/>
    <p:sldId id="258" r:id="rId3"/>
    <p:sldId id="259" r:id="rId4"/>
    <p:sldId id="607" r:id="rId5"/>
    <p:sldId id="630" r:id="rId6"/>
    <p:sldId id="629" r:id="rId7"/>
    <p:sldId id="625" r:id="rId8"/>
    <p:sldId id="627" r:id="rId9"/>
    <p:sldId id="628" r:id="rId10"/>
    <p:sldId id="631" r:id="rId11"/>
    <p:sldId id="618" r:id="rId12"/>
    <p:sldId id="615" r:id="rId13"/>
    <p:sldId id="621" r:id="rId14"/>
    <p:sldId id="624" r:id="rId1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1" d="100"/>
          <a:sy n="111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2023-01-06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2023-01-06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2023-01-06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2023-01-06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2023-01-06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2023-01-06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2023-01-06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2023-01-06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2023-01-06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2023-01-06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2023-01-06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2023-01-06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2023-01-06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2023-01-06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2023-01-06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9D8D34-A0DA-8DB1-636C-B923E96D3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81" y="0"/>
            <a:ext cx="117684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3" name="사각형: 빗면 2">
            <a:extLst>
              <a:ext uri="{FF2B5EF4-FFF2-40B4-BE49-F238E27FC236}">
                <a16:creationId xmlns:a16="http://schemas.microsoft.com/office/drawing/2014/main" id="{EA0B0213-28F7-C9A6-DE4A-8FF0E176A7E2}"/>
              </a:ext>
            </a:extLst>
          </p:cNvPr>
          <p:cNvSpPr/>
          <p:nvPr/>
        </p:nvSpPr>
        <p:spPr>
          <a:xfrm>
            <a:off x="8109908" y="4356847"/>
            <a:ext cx="2695552" cy="1858681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M[manualLamp2]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E[emgLamp2]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D[dryrunLamp2]</a:t>
            </a:r>
          </a:p>
        </p:txBody>
      </p:sp>
      <p:sp>
        <p:nvSpPr>
          <p:cNvPr id="10" name="사각형: 빗면 9">
            <a:extLst>
              <a:ext uri="{FF2B5EF4-FFF2-40B4-BE49-F238E27FC236}">
                <a16:creationId xmlns:a16="http://schemas.microsoft.com/office/drawing/2014/main" id="{24B8EA58-FC9B-F3F1-C35D-0F76F046E22A}"/>
              </a:ext>
            </a:extLst>
          </p:cNvPr>
          <p:cNvSpPr/>
          <p:nvPr/>
        </p:nvSpPr>
        <p:spPr>
          <a:xfrm>
            <a:off x="8253696" y="478176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C[clearBtn1]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R[runBtn1]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D[dryrunBtn1]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H[homeBtn1]</a:t>
            </a:r>
            <a:endParaRPr lang="en-US" altLang="ko-KR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6DE3FC5-F63B-4762-025F-E4864E3BE855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C[clearBtn1]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R[runBtn1]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D[dryrunBtn1]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H[homeBtn1]</a:t>
            </a:r>
            <a:endParaRPr lang="en-US" altLang="ko-KR" sz="14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DB236E01-5964-6AEB-7B99-CC2A9EE7249D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R[runLamp1]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D[dryrunLamp1]</a:t>
            </a:r>
          </a:p>
        </p:txBody>
      </p:sp>
    </p:spTree>
    <p:extLst>
      <p:ext uri="{BB962C8B-B14F-4D97-AF65-F5344CB8AC3E}">
        <p14:creationId xmlns:p14="http://schemas.microsoft.com/office/powerpoint/2010/main" val="90738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FEX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977801D-C97E-B5D8-BED1-D58B75959625}"/>
              </a:ext>
            </a:extLst>
          </p:cNvPr>
          <p:cNvGrpSpPr/>
          <p:nvPr/>
        </p:nvGrpSpPr>
        <p:grpSpPr>
          <a:xfrm>
            <a:off x="971018" y="4222092"/>
            <a:ext cx="4427269" cy="2126950"/>
            <a:chOff x="3001992" y="4222092"/>
            <a:chExt cx="4427269" cy="212695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17B25AD-148C-7929-3495-54B7F85C112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R2</a:t>
              </a:r>
              <a:endParaRPr lang="ko-KR" altLang="en-US" sz="12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59DEEE8-CD92-F7D6-18E7-C7B08806533D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D14CC64-D163-FFD9-E5DE-99B1C5BF5377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1C61136D-C8E0-F297-C80B-11CADCED0521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5C93ED0-E814-09C5-00AB-F9992944072D}"/>
                </a:ext>
              </a:extLst>
            </p:cNvPr>
            <p:cNvSpPr/>
            <p:nvPr/>
          </p:nvSpPr>
          <p:spPr>
            <a:xfrm>
              <a:off x="6096000" y="5281623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8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>
                <a:ea typeface="현대하모니 M" panose="02020603020101020101"/>
              </a:rPr>
              <a:t>API9</a:t>
            </a:r>
            <a:endParaRPr lang="en-US" altLang="ko-KR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RXs </a:t>
            </a:r>
            <a:r>
              <a:rPr lang="ko-KR" altLang="en-US" sz="1800" dirty="0"/>
              <a:t>생략가능</a:t>
            </a:r>
            <a:endParaRPr lang="en-US" altLang="ko-KR" sz="1800" dirty="0"/>
          </a:p>
          <a:p>
            <a:r>
              <a:rPr lang="en-US" altLang="ko-KR" sz="1800" dirty="0"/>
              <a:t>(Real </a:t>
            </a:r>
            <a:r>
              <a:rPr lang="ko-KR" altLang="en-US" sz="1800" dirty="0"/>
              <a:t>인과처리 없이 </a:t>
            </a:r>
            <a:r>
              <a:rPr lang="en-US" altLang="ko-KR" sz="1800" dirty="0"/>
              <a:t>Plan </a:t>
            </a:r>
            <a:r>
              <a:rPr lang="ko-KR" altLang="en-US" dirty="0"/>
              <a:t>무처리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Copy1 $Func1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Copy2 $Func2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30247</TotalTime>
  <Words>527</Words>
  <Application>Microsoft Office PowerPoint</Application>
  <PresentationFormat>와이드스크린</PresentationFormat>
  <Paragraphs>157</Paragraphs>
  <Slides>14</Slides>
  <Notes>1</Notes>
  <HiddenSlides>10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FEX</vt:lpstr>
      <vt:lpstr>F</vt:lpstr>
      <vt:lpstr>F1</vt:lpstr>
      <vt:lpstr>F2</vt:lpstr>
      <vt:lpstr>T1</vt:lpstr>
      <vt:lpstr>S2</vt:lpstr>
      <vt:lpstr>S3</vt:lpstr>
      <vt:lpstr>OrFlow</vt:lpstr>
      <vt:lpstr>$SystemA</vt:lpstr>
      <vt:lpstr>S201</vt:lpstr>
      <vt:lpstr>S202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737</cp:revision>
  <cp:lastPrinted>2022-02-14T05:59:14Z</cp:lastPrinted>
  <dcterms:created xsi:type="dcterms:W3CDTF">2021-12-21T01:04:53Z</dcterms:created>
  <dcterms:modified xsi:type="dcterms:W3CDTF">2023-01-06T01:36:25Z</dcterms:modified>
</cp:coreProperties>
</file>