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18" r:id="rId11"/>
    <p:sldId id="615" r:id="rId12"/>
    <p:sldId id="621" r:id="rId13"/>
    <p:sldId id="624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7020174" y="475269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7598020" y="2536077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5267927" y="475269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막힌 원호 6">
            <a:extLst>
              <a:ext uri="{FF2B5EF4-FFF2-40B4-BE49-F238E27FC236}">
                <a16:creationId xmlns:a16="http://schemas.microsoft.com/office/drawing/2014/main" id="{EBA8504C-5A73-239C-D23F-12E7A9347EB4}"/>
              </a:ext>
            </a:extLst>
          </p:cNvPr>
          <p:cNvSpPr/>
          <p:nvPr/>
        </p:nvSpPr>
        <p:spPr>
          <a:xfrm>
            <a:off x="5339752" y="2698614"/>
            <a:ext cx="1949570" cy="2114925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AUTO1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FEX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7801D-C97E-B5D8-BED1-D58B75959625}"/>
              </a:ext>
            </a:extLst>
          </p:cNvPr>
          <p:cNvGrpSpPr/>
          <p:nvPr/>
        </p:nvGrpSpPr>
        <p:grpSpPr>
          <a:xfrm>
            <a:off x="971018" y="4222092"/>
            <a:ext cx="4427269" cy="2126950"/>
            <a:chOff x="3001992" y="4222092"/>
            <a:chExt cx="4427269" cy="21269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B25AD-148C-7929-3495-54B7F85C112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R2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9DEEE8-CD92-F7D6-18E7-C7B08806533D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14CC64-D163-FFD9-E5DE-99B1C5BF5377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C61136D-C8E0-F297-C80B-11CADCED052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C93ED0-E814-09C5-00AB-F9992944072D}"/>
                </a:ext>
              </a:extLst>
            </p:cNvPr>
            <p:cNvSpPr/>
            <p:nvPr/>
          </p:nvSpPr>
          <p:spPr>
            <a:xfrm>
              <a:off x="6096000" y="5281623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30053</TotalTime>
  <Words>404</Words>
  <Application>Microsoft Office PowerPoint</Application>
  <PresentationFormat>와이드스크린</PresentationFormat>
  <Paragraphs>128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FEX</vt:lpstr>
      <vt:lpstr>F</vt:lpstr>
      <vt:lpstr>F1</vt:lpstr>
      <vt:lpstr>F2</vt:lpstr>
      <vt:lpstr>T1</vt:lpstr>
      <vt:lpstr>S2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720</cp:revision>
  <cp:lastPrinted>2022-02-14T05:59:14Z</cp:lastPrinted>
  <dcterms:created xsi:type="dcterms:W3CDTF">2021-12-21T01:04:53Z</dcterms:created>
  <dcterms:modified xsi:type="dcterms:W3CDTF">2022-12-21T09:19:50Z</dcterms:modified>
</cp:coreProperties>
</file>