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17" r:id="rId9"/>
    <p:sldId id="629" r:id="rId10"/>
    <p:sldId id="716" r:id="rId11"/>
    <p:sldId id="625" r:id="rId12"/>
    <p:sldId id="627" r:id="rId13"/>
    <p:sldId id="628" r:id="rId14"/>
    <p:sldId id="631" r:id="rId15"/>
    <p:sldId id="632" r:id="rId16"/>
    <p:sldId id="618" r:id="rId17"/>
    <p:sldId id="615" r:id="rId18"/>
    <p:sldId id="621" r:id="rId19"/>
    <p:sldId id="714" r:id="rId20"/>
    <p:sldId id="715" r:id="rId21"/>
    <p:sldId id="607" r:id="rId22"/>
    <p:sldId id="63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1867238" y="26207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1256316" y="2916968"/>
            <a:ext cx="610922" cy="6351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7402138" y="2627084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5871898" y="2622360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25" idx="1"/>
          </p:cNvCxnSpPr>
          <p:nvPr/>
        </p:nvCxnSpPr>
        <p:spPr>
          <a:xfrm flipV="1">
            <a:off x="3881103" y="2923319"/>
            <a:ext cx="587727" cy="635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5132263" y="2918595"/>
            <a:ext cx="739635" cy="472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6535331" y="2918595"/>
            <a:ext cx="866807" cy="472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4468830" y="2627084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592883" y="2627084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FA73A2C-6F5B-2F31-94EF-1027901263AB}"/>
              </a:ext>
            </a:extLst>
          </p:cNvPr>
          <p:cNvCxnSpPr>
            <a:cxnSpLocks/>
            <a:stCxn id="17" idx="2"/>
            <a:endCxn id="25" idx="2"/>
          </p:cNvCxnSpPr>
          <p:nvPr/>
        </p:nvCxnSpPr>
        <p:spPr>
          <a:xfrm rot="5400000">
            <a:off x="6267201" y="1752899"/>
            <a:ext cx="12700" cy="293330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2177539-0155-32E8-083F-16AEBAC97ABF}"/>
              </a:ext>
            </a:extLst>
          </p:cNvPr>
          <p:cNvCxnSpPr>
            <a:cxnSpLocks/>
            <a:stCxn id="17" idx="0"/>
            <a:endCxn id="10" idx="0"/>
          </p:cNvCxnSpPr>
          <p:nvPr/>
        </p:nvCxnSpPr>
        <p:spPr>
          <a:xfrm rot="16200000" flipV="1">
            <a:off x="4963230" y="-143541"/>
            <a:ext cx="6351" cy="5534900"/>
          </a:xfrm>
          <a:prstGeom prst="bentConnector3">
            <a:avLst>
              <a:gd name="adj1" fmla="val 369943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40496CB-9EDB-E0D7-AB3B-F05A3591A864}"/>
              </a:ext>
            </a:extLst>
          </p:cNvPr>
          <p:cNvCxnSpPr>
            <a:cxnSpLocks/>
            <a:stCxn id="17" idx="0"/>
            <a:endCxn id="27" idx="0"/>
          </p:cNvCxnSpPr>
          <p:nvPr/>
        </p:nvCxnSpPr>
        <p:spPr>
          <a:xfrm rot="16200000" flipV="1">
            <a:off x="4329228" y="-777544"/>
            <a:ext cx="12700" cy="6809255"/>
          </a:xfrm>
          <a:prstGeom prst="bentConnector3">
            <a:avLst>
              <a:gd name="adj1" fmla="val 615963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217670" y="2633434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E2665E8-D403-D8FB-9969-944A31F68D20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530671" y="2916968"/>
            <a:ext cx="686999" cy="1270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1A94C3A6-3400-5D86-232C-98A63CE7697F}"/>
              </a:ext>
            </a:extLst>
          </p:cNvPr>
          <p:cNvCxnSpPr>
            <a:cxnSpLocks/>
            <a:stCxn id="17" idx="2"/>
            <a:endCxn id="87" idx="2"/>
          </p:cNvCxnSpPr>
          <p:nvPr/>
        </p:nvCxnSpPr>
        <p:spPr>
          <a:xfrm rot="5400000">
            <a:off x="5638446" y="1130494"/>
            <a:ext cx="6350" cy="4184468"/>
          </a:xfrm>
          <a:prstGeom prst="bentConnector3">
            <a:avLst>
              <a:gd name="adj1" fmla="val 1387248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C8CF1-2B85-11A3-58EB-E351DAA6A162}"/>
              </a:ext>
            </a:extLst>
          </p:cNvPr>
          <p:cNvGrpSpPr/>
          <p:nvPr/>
        </p:nvGrpSpPr>
        <p:grpSpPr>
          <a:xfrm>
            <a:off x="356674" y="1216886"/>
            <a:ext cx="5282180" cy="2917639"/>
            <a:chOff x="356674" y="1216886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356674" y="1216886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DAA94B-9830-4764-06B1-1D60DCB829DC}"/>
                </a:ext>
              </a:extLst>
            </p:cNvPr>
            <p:cNvSpPr/>
            <p:nvPr/>
          </p:nvSpPr>
          <p:spPr>
            <a:xfrm>
              <a:off x="859603" y="188129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$ADV</a:t>
              </a:r>
              <a:endParaRPr lang="ko-KR" altLang="en-US" sz="10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560454-D4B5-A91B-3FF0-846F2FC2FD93}"/>
                </a:ext>
              </a:extLst>
            </p:cNvPr>
            <p:cNvSpPr/>
            <p:nvPr/>
          </p:nvSpPr>
          <p:spPr>
            <a:xfrm>
              <a:off x="1898822" y="305689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$RET</a:t>
              </a:r>
              <a:endParaRPr lang="ko-KR" altLang="en-US" sz="1050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B82D86F6-686A-9B3A-FAFB-D9CA95D6B9E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 rot="16200000" flipH="1">
              <a:off x="1347280" y="246733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36321</TotalTime>
  <Words>745</Words>
  <Application>Microsoft Office PowerPoint</Application>
  <PresentationFormat>와이드스크린</PresentationFormat>
  <Paragraphs>247</Paragraphs>
  <Slides>22</Slides>
  <Notes>1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959</cp:revision>
  <cp:lastPrinted>2022-02-14T05:59:14Z</cp:lastPrinted>
  <dcterms:created xsi:type="dcterms:W3CDTF">2021-12-21T01:04:53Z</dcterms:created>
  <dcterms:modified xsi:type="dcterms:W3CDTF">2023-08-10T03:54:45Z</dcterms:modified>
</cp:coreProperties>
</file>