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  <p:sldId id="283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061710" y="3442460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drawPredicate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1854486" y="3133434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508426" y="2046038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238011" y="1670502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961953" y="1324107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1706636" y="5550176"/>
            <a:ext cx="2896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1854485" y="2483968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B5E5-B8E9-8F5D-604F-2B8BB1083217}"/>
              </a:ext>
            </a:extLst>
          </p:cNvPr>
          <p:cNvSpPr txBox="1"/>
          <p:nvPr/>
        </p:nvSpPr>
        <p:spPr>
          <a:xfrm>
            <a:off x="2068487" y="3711352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FA09B-7DAB-ED18-2087-C1AC311D9A52}"/>
              </a:ext>
            </a:extLst>
          </p:cNvPr>
          <p:cNvSpPr txBox="1"/>
          <p:nvPr/>
        </p:nvSpPr>
        <p:spPr>
          <a:xfrm>
            <a:off x="2061710" y="3974427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drawAction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697-8A38-BBDA-5B13-1CFEE84258CD}"/>
              </a:ext>
            </a:extLst>
          </p:cNvPr>
          <p:cNvSpPr txBox="1"/>
          <p:nvPr/>
        </p:nvSpPr>
        <p:spPr>
          <a:xfrm>
            <a:off x="2044323" y="4242404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drawFunctionBlockTimer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C88DC-BA83-5781-027F-EB88B715E434}"/>
              </a:ext>
            </a:extLst>
          </p:cNvPr>
          <p:cNvSpPr txBox="1"/>
          <p:nvPr/>
        </p:nvSpPr>
        <p:spPr>
          <a:xfrm>
            <a:off x="2068487" y="4475668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drawFunctionBlockCoutner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85D6B-BF79-94EA-A501-5B381BADE012}"/>
              </a:ext>
            </a:extLst>
          </p:cNvPr>
          <p:cNvSpPr txBox="1"/>
          <p:nvPr/>
        </p:nvSpPr>
        <p:spPr>
          <a:xfrm>
            <a:off x="2430124" y="4796777"/>
            <a:ext cx="470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createFunctionBlockInstanceXmls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1DB4A-17C6-D651-F864-7677E67919FF}"/>
              </a:ext>
            </a:extLst>
          </p:cNvPr>
          <p:cNvSpPr txBox="1"/>
          <p:nvPr/>
        </p:nvSpPr>
        <p:spPr>
          <a:xfrm>
            <a:off x="2825425" y="5058409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createBoxXmls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55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726D-0163-80E4-D0FC-1829A210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B6C9-D9FF-F6DA-8E62-32BCF59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" y="2650192"/>
            <a:ext cx="4382137" cy="384268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8563EAE-6158-5F48-B7B0-E8246233EAA3}"/>
              </a:ext>
            </a:extLst>
          </p:cNvPr>
          <p:cNvCxnSpPr>
            <a:cxnSpLocks/>
          </p:cNvCxnSpPr>
          <p:nvPr/>
        </p:nvCxnSpPr>
        <p:spPr>
          <a:xfrm flipV="1">
            <a:off x="3072557" y="3602182"/>
            <a:ext cx="1527152" cy="592791"/>
          </a:xfrm>
          <a:prstGeom prst="bentConnector3">
            <a:avLst>
              <a:gd name="adj1" fmla="val 31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AC689F-048F-A1FF-8119-4D7920E21213}"/>
              </a:ext>
            </a:extLst>
          </p:cNvPr>
          <p:cNvCxnSpPr/>
          <p:nvPr/>
        </p:nvCxnSpPr>
        <p:spPr>
          <a:xfrm>
            <a:off x="3051958" y="3289465"/>
            <a:ext cx="1527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A327A77-057B-348A-3495-21D3C44349C8}"/>
              </a:ext>
            </a:extLst>
          </p:cNvPr>
          <p:cNvCxnSpPr>
            <a:cxnSpLocks/>
          </p:cNvCxnSpPr>
          <p:nvPr/>
        </p:nvCxnSpPr>
        <p:spPr>
          <a:xfrm flipV="1">
            <a:off x="3052765" y="3898577"/>
            <a:ext cx="1578612" cy="1201903"/>
          </a:xfrm>
          <a:prstGeom prst="bentConnector3">
            <a:avLst>
              <a:gd name="adj1" fmla="val 665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7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A2B-86B5-167F-7663-2AB4A69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3195E-2FE0-33D8-65DA-861AE4D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5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85AA9-6D4F-4522-EA6B-3F75B5725ACE}"/>
              </a:ext>
            </a:extLst>
          </p:cNvPr>
          <p:cNvSpPr txBox="1"/>
          <p:nvPr/>
        </p:nvSpPr>
        <p:spPr>
          <a:xfrm>
            <a:off x="708561" y="28777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DINT#-100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3F03-4309-7C5B-EC72-3927510FAEE4}"/>
              </a:ext>
            </a:extLst>
          </p:cNvPr>
          <p:cNvSpPr txBox="1"/>
          <p:nvPr/>
        </p:nvSpPr>
        <p:spPr>
          <a:xfrm>
            <a:off x="708561" y="375854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T#1S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6F9C-3AD1-38EF-220F-BA96BC93C12D}"/>
              </a:ext>
            </a:extLst>
          </p:cNvPr>
          <p:cNvSpPr txBox="1"/>
          <p:nvPr/>
        </p:nvSpPr>
        <p:spPr>
          <a:xfrm>
            <a:off x="708561" y="42495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TIME#1000MS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FAFBF5-D627-4CCC-01C3-3AA96CDD9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EBC0893-DF4B-DF1E-15D4-77D2F8FE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5FDF-3593-C984-C96C-F33A7C8A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89B22A01-2056-7002-2CCA-E4B79885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0" y="2411832"/>
            <a:ext cx="8977745" cy="22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7BE3-90CD-9274-6A28-BE124339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7BE5D-607A-16E5-1F2D-D5D1B8D3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6" y="0"/>
            <a:ext cx="615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7D27E-A06D-E49D-FB0E-4E94B16C6204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4DF59-9E23-1DBC-AE6D-577DEF7290EB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914</Words>
  <Application>Microsoft Office PowerPoint</Application>
  <PresentationFormat>와이드스크린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  <vt:lpstr>PowerPoint 프레젠테이션</vt:lpstr>
      <vt:lpstr>PowerPoint 프레젠테이션</vt:lpstr>
      <vt:lpstr>PowerPoint 프레젠테이션</vt:lpstr>
      <vt:lpstr>Literal</vt:lpstr>
      <vt:lpstr>TODO list</vt:lpstr>
      <vt:lpstr>최적화</vt:lpstr>
      <vt:lpstr>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32</cp:revision>
  <dcterms:created xsi:type="dcterms:W3CDTF">2023-01-02T22:04:33Z</dcterms:created>
  <dcterms:modified xsi:type="dcterms:W3CDTF">2023-01-13T07:45:34Z</dcterms:modified>
</cp:coreProperties>
</file>