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14" r:id="rId2"/>
    <p:sldId id="618" r:id="rId3"/>
    <p:sldId id="620" r:id="rId4"/>
    <p:sldId id="619" r:id="rId5"/>
    <p:sldId id="621" r:id="rId6"/>
    <p:sldId id="616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0942" autoAdjust="0"/>
  </p:normalViewPr>
  <p:slideViewPr>
    <p:cSldViewPr snapToGrid="0">
      <p:cViewPr varScale="1">
        <p:scale>
          <a:sx n="101" d="100"/>
          <a:sy n="101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T7_CopySystem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"#101_newSys1".Func1 &gt; "#101_newSys1".Func2;</a:t>
            </a:r>
          </a:p>
          <a:p>
            <a:r>
              <a:rPr lang="en-US" altLang="ko-KR" dirty="0"/>
              <a:t>            "#101_newSys1".Func1; // island</a:t>
            </a:r>
          </a:p>
          <a:p>
            <a:r>
              <a:rPr lang="en-US" altLang="ko-KR" dirty="0"/>
              <a:t>            "#101_newSys1".Func2;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"#102_Copy1".Func1 &gt; "#102_Copy2".Func2;</a:t>
            </a:r>
          </a:p>
          <a:p>
            <a:r>
              <a:rPr lang="en-US" altLang="ko-KR" dirty="0"/>
              <a:t>            "#102_Copy2".Func2; // island</a:t>
            </a:r>
          </a:p>
          <a:p>
            <a:r>
              <a:rPr lang="en-US" altLang="ko-KR" dirty="0"/>
              <a:t>            "#102_Copy1".Func1;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"#103" = {</a:t>
            </a:r>
          </a:p>
          <a:p>
            <a:r>
              <a:rPr lang="en-US" altLang="ko-KR" dirty="0"/>
              <a:t>        "#103_SystemA1".Func1 &gt; "#103_SystemA5".Func1;</a:t>
            </a:r>
          </a:p>
          <a:p>
            <a:r>
              <a:rPr lang="en-US" altLang="ko-KR" dirty="0"/>
              <a:t>            "#103_SystemA1".Func1; // island</a:t>
            </a:r>
          </a:p>
          <a:p>
            <a:r>
              <a:rPr lang="en-US" altLang="ko-KR" dirty="0"/>
              <a:t>            "#103_SystemA5".Func1;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#101_newSys1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3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70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newSys1.Func1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newSys1</a:t>
            </a:r>
            <a:r>
              <a:rPr lang="en-US" altLang="ko-KR" dirty="0"/>
              <a:t>. 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2829657" y="1978221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 System Name</a:t>
            </a:r>
          </a:p>
          <a:p>
            <a:r>
              <a:rPr lang="en-US" altLang="ko-KR" dirty="0"/>
              <a:t>[Copy System Name]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Copy</a:t>
            </a:r>
            <a:r>
              <a:rPr lang="ko-KR" altLang="en-US" dirty="0"/>
              <a:t> 일반정의</a:t>
            </a:r>
          </a:p>
        </p:txBody>
      </p:sp>
    </p:spTree>
    <p:extLst>
      <p:ext uri="{BB962C8B-B14F-4D97-AF65-F5344CB8AC3E}">
        <p14:creationId xmlns:p14="http://schemas.microsoft.com/office/powerpoint/2010/main" val="22035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Copy1</a:t>
            </a:r>
            <a:endParaRPr lang="en-US" altLang="ko-KR" dirty="0"/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Copy2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SystemA5.Func1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[Number]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681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r>
              <a:rPr lang="en-US" altLang="ko-KR" dirty="0"/>
              <a:t>SystemA1~ SystemAN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7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SystemA</a:t>
            </a:r>
          </a:p>
          <a:p>
            <a:pPr algn="ctr"/>
            <a:r>
              <a:rPr lang="en-US" altLang="ko-KR" sz="1200" dirty="0"/>
              <a:t>[CopySys(5)]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01309" y="2101314"/>
            <a:ext cx="257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[groupName(Number)]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53861" y="1448484"/>
            <a:ext cx="758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3 : N </a:t>
            </a:r>
            <a:r>
              <a:rPr lang="ko-KR" altLang="en-US" dirty="0"/>
              <a:t>숫자 만큼 </a:t>
            </a:r>
            <a:r>
              <a:rPr lang="en-US" altLang="ko-KR" dirty="0"/>
              <a:t>groupName1~ groupNameN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C5979-836F-5068-5B71-21C02A02896B}"/>
              </a:ext>
            </a:extLst>
          </p:cNvPr>
          <p:cNvSpPr txBox="1"/>
          <p:nvPr/>
        </p:nvSpPr>
        <p:spPr>
          <a:xfrm>
            <a:off x="885092" y="31527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</a:t>
            </a:r>
            <a:r>
              <a:rPr lang="ko-KR" altLang="en-US" dirty="0"/>
              <a:t>와 차이점은 </a:t>
            </a:r>
            <a:r>
              <a:rPr lang="en-US" altLang="ko-KR" dirty="0"/>
              <a:t>groupName</a:t>
            </a:r>
            <a:r>
              <a:rPr lang="ko-KR" altLang="en-US" dirty="0"/>
              <a:t>기준으로 해당그룹 일괄 </a:t>
            </a:r>
            <a:r>
              <a:rPr lang="en-US" altLang="ko-KR" dirty="0"/>
              <a:t>Call </a:t>
            </a:r>
            <a:r>
              <a:rPr lang="ko-KR" altLang="en-US" dirty="0"/>
              <a:t>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6482-77F9-8D43-0FD9-2080E17D0EF5}"/>
              </a:ext>
            </a:extLst>
          </p:cNvPr>
          <p:cNvSpPr txBox="1"/>
          <p:nvPr/>
        </p:nvSpPr>
        <p:spPr>
          <a:xfrm>
            <a:off x="3800265" y="4903097"/>
            <a:ext cx="1993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CopySys1.Func1</a:t>
            </a:r>
          </a:p>
          <a:p>
            <a:r>
              <a:rPr lang="en-US" altLang="ko-KR" sz="1800" dirty="0"/>
              <a:t>CopySys2.Func1</a:t>
            </a:r>
            <a:endParaRPr lang="ko-KR" altLang="en-US" dirty="0"/>
          </a:p>
          <a:p>
            <a:r>
              <a:rPr lang="en-US" altLang="ko-KR" sz="1800" dirty="0"/>
              <a:t>CopySys3.Func1</a:t>
            </a:r>
            <a:endParaRPr lang="ko-KR" altLang="en-US" dirty="0"/>
          </a:p>
          <a:p>
            <a:r>
              <a:rPr lang="en-US" altLang="ko-KR" sz="1800" dirty="0"/>
              <a:t>CopySys4.Func1</a:t>
            </a:r>
            <a:endParaRPr lang="ko-KR" altLang="en-US" dirty="0"/>
          </a:p>
          <a:p>
            <a:r>
              <a:rPr lang="en-US" altLang="ko-KR" sz="1800" dirty="0"/>
              <a:t>CopySys5.Func1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5801E-BAE3-C8CC-FB0C-A79ECD777D8D}"/>
              </a:ext>
            </a:extLst>
          </p:cNvPr>
          <p:cNvSpPr txBox="1"/>
          <p:nvPr/>
        </p:nvSpPr>
        <p:spPr>
          <a:xfrm>
            <a:off x="10365398" y="4903097"/>
            <a:ext cx="1901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CopySys1.Func2</a:t>
            </a:r>
          </a:p>
          <a:p>
            <a:r>
              <a:rPr lang="en-US" altLang="ko-KR" sz="1800" dirty="0"/>
              <a:t>CopySys2.Func2</a:t>
            </a:r>
            <a:endParaRPr lang="ko-KR" altLang="en-US" dirty="0"/>
          </a:p>
          <a:p>
            <a:r>
              <a:rPr lang="en-US" altLang="ko-KR" sz="1800" dirty="0"/>
              <a:t>CopySys3.Func2</a:t>
            </a:r>
            <a:endParaRPr lang="ko-KR" altLang="en-US" dirty="0"/>
          </a:p>
          <a:p>
            <a:r>
              <a:rPr lang="en-US" altLang="ko-KR" sz="1800" dirty="0"/>
              <a:t>CopySys4.Func2</a:t>
            </a:r>
            <a:endParaRPr lang="ko-KR" altLang="en-US" dirty="0"/>
          </a:p>
          <a:p>
            <a:r>
              <a:rPr lang="en-US" altLang="ko-KR" sz="1800" dirty="0"/>
              <a:t>CopySys5.Func2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25696</TotalTime>
  <Words>746</Words>
  <Application>Microsoft Office PowerPoint</Application>
  <PresentationFormat>와이드스크린</PresentationFormat>
  <Paragraphs>147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  <vt:lpstr>#103</vt:lpstr>
      <vt:lpstr>#104</vt:lpstr>
      <vt:lpstr>$SystemA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645</cp:revision>
  <cp:lastPrinted>2022-02-14T05:59:14Z</cp:lastPrinted>
  <dcterms:created xsi:type="dcterms:W3CDTF">2021-12-21T01:04:53Z</dcterms:created>
  <dcterms:modified xsi:type="dcterms:W3CDTF">2022-11-09T08:51:53Z</dcterms:modified>
</cp:coreProperties>
</file>