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14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15" r:id="rId11"/>
    <p:sldId id="617" r:id="rId12"/>
    <p:sldId id="622" r:id="rId13"/>
    <p:sldId id="623" r:id="rId14"/>
    <p:sldId id="632" r:id="rId15"/>
    <p:sldId id="616" r:id="rId16"/>
    <p:sldId id="618" r:id="rId17"/>
    <p:sldId id="543" r:id="rId18"/>
    <p:sldId id="265" r:id="rId19"/>
    <p:sldId id="264" r:id="rId20"/>
    <p:sldId id="266" r:id="rId21"/>
    <p:sldId id="257" r:id="rId22"/>
    <p:sldId id="261" r:id="rId23"/>
    <p:sldId id="263" r:id="rId24"/>
    <p:sldId id="262" r:id="rId25"/>
    <p:sldId id="258" r:id="rId26"/>
    <p:sldId id="619" r:id="rId27"/>
    <p:sldId id="620" r:id="rId28"/>
    <p:sldId id="621" r:id="rId29"/>
    <p:sldId id="279" r:id="rId30"/>
    <p:sldId id="280" r:id="rId31"/>
    <p:sldId id="276" r:id="rId32"/>
    <p:sldId id="272" r:id="rId33"/>
    <p:sldId id="273" r:id="rId34"/>
    <p:sldId id="274" r:id="rId35"/>
    <p:sldId id="275" r:id="rId3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5646" autoAdjust="0"/>
  </p:normalViewPr>
  <p:slideViewPr>
    <p:cSldViewPr snapToGrid="0">
      <p:cViewPr varScale="1">
        <p:scale>
          <a:sx n="103" d="100"/>
          <a:sy n="103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T0_CaseAll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S101 = {</a:t>
            </a:r>
          </a:p>
          <a:p>
            <a:r>
              <a:rPr lang="en-US" altLang="ko-KR" dirty="0"/>
              <a:t>        R3 &lt;||&gt;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R5 ||&gt; R6 &gt;&gt; R7 =&gt; R8;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S102 = {</a:t>
            </a:r>
          </a:p>
          <a:p>
            <a:r>
              <a:rPr lang="en-US" altLang="ko-KR" dirty="0"/>
              <a:t>        R2."SystemA.API5" &gt; R2."SystemA.API6";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"SystemA.API5"; // island</a:t>
            </a:r>
          </a:p>
          <a:p>
            <a:r>
              <a:rPr lang="en-US" altLang="ko-KR" dirty="0"/>
              <a:t>                "SystemA.API6";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S103 = {</a:t>
            </a:r>
          </a:p>
          <a:p>
            <a:r>
              <a:rPr lang="en-US" altLang="ko-KR" dirty="0"/>
              <a:t>        R2."S103_Copy2.API5" &gt; R2."S103_SystemA4.API6";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R1."S103_newSys1.Func1" &gt; R1."S103_Copy1.Func2";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"S103_newSys1.Func1"; // island</a:t>
            </a:r>
          </a:p>
          <a:p>
            <a:r>
              <a:rPr lang="en-US" altLang="ko-KR" dirty="0"/>
              <a:t>                "S103_Copy1.Func2";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"S103_Copy2.API5"; // island</a:t>
            </a:r>
          </a:p>
          <a:p>
            <a:r>
              <a:rPr lang="en-US" altLang="ko-KR" dirty="0"/>
              <a:t>                "S103_SystemA4.API6";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A1 ||&gt; A6;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||&gt; A6;</a:t>
            </a:r>
          </a:p>
          <a:p>
            <a:r>
              <a:rPr lang="en-US" altLang="ko-KR" dirty="0"/>
              <a:t>       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SystemA._.A1 ~ SystemA._.A2 }</a:t>
            </a:r>
          </a:p>
          <a:p>
            <a:r>
              <a:rPr lang="en-US" altLang="ko-KR" dirty="0"/>
              <a:t>        Func2 = { SystemA._.A4 ~ SystemA._.A6 }</a:t>
            </a:r>
          </a:p>
          <a:p>
            <a:r>
              <a:rPr lang="en-US" altLang="ko-KR" dirty="0"/>
              <a:t>        API4 = { SystemA.F1.A1, SystemA.F1.A4 ~ _ }</a:t>
            </a:r>
          </a:p>
          <a:p>
            <a:r>
              <a:rPr lang="en-US" altLang="ko-KR" dirty="0"/>
              <a:t>        API1 = { SystemA.F1.A1 ~ SystemA.F1.A2 }</a:t>
            </a:r>
          </a:p>
          <a:p>
            <a:r>
              <a:rPr lang="en-US" altLang="ko-KR" dirty="0"/>
              <a:t>        API3 = { _ ~ SystemA.F1.A2, SystemA.F1.A5 }</a:t>
            </a:r>
          </a:p>
          <a:p>
            <a:r>
              <a:rPr lang="en-US" altLang="ko-KR" dirty="0"/>
              <a:t>        API2 = { SystemA.F1.A4 ~ SystemA.F1.A6 }</a:t>
            </a:r>
          </a:p>
          <a:p>
            <a:r>
              <a:rPr lang="en-US" altLang="ko-KR" dirty="0"/>
              <a:t>        API5 = { SystemA.F1.A4 ~ SystemA.F1.A6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SystemA.F1.A3 ~ SystemA.F1.A5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S103_newSys1._.A1 ~ S103_newSys1._.A2 }</a:t>
            </a:r>
          </a:p>
          <a:p>
            <a:r>
              <a:rPr lang="en-US" altLang="ko-KR" dirty="0"/>
              <a:t>        Func2 = { S103_newSys1._.A4 ~ S103_newSys1._.A6 }</a:t>
            </a:r>
          </a:p>
          <a:p>
            <a:r>
              <a:rPr lang="en-US" altLang="ko-KR" dirty="0"/>
              <a:t>        API4 = { S103_newSys1.F1.A1, S103_newSys1.F1.A4 ~ _ }</a:t>
            </a:r>
          </a:p>
          <a:p>
            <a:r>
              <a:rPr lang="en-US" altLang="ko-KR" dirty="0"/>
              <a:t>        API1 = { S103_newSys1.F1.A1 ~ S103_newSys1.F1.A2 }</a:t>
            </a:r>
          </a:p>
          <a:p>
            <a:r>
              <a:rPr lang="en-US" altLang="ko-KR" dirty="0"/>
              <a:t>        API3 = { _ ~ S103_newSys1.F1.A2, S103_newSys1.F1.A5 }</a:t>
            </a:r>
          </a:p>
          <a:p>
            <a:r>
              <a:rPr lang="en-US" altLang="ko-KR" dirty="0"/>
              <a:t>        API2 = { S103_newSys1.F1.A4 ~ S103_newSys1.F1.A6 }</a:t>
            </a:r>
          </a:p>
          <a:p>
            <a:r>
              <a:rPr lang="en-US" altLang="ko-KR" dirty="0"/>
              <a:t>        API5 = { S103_newSys1.F1.A4 ~ S103_newSys1.F1.A6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S103_newSys1.F1.A3 ~ S103_newSys1.F1.A5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S103_Copy1._.A1 ~ S103_Copy1._.A2 }</a:t>
            </a:r>
          </a:p>
          <a:p>
            <a:r>
              <a:rPr lang="en-US" altLang="ko-KR" dirty="0"/>
              <a:t>        Func2 = { S103_Copy1._.A4 ~ S103_Copy1._.A6 }</a:t>
            </a:r>
          </a:p>
          <a:p>
            <a:r>
              <a:rPr lang="en-US" altLang="ko-KR" dirty="0"/>
              <a:t>        API4 = { S103_Copy1.F1.A1, S103_Copy1.F1.A4 ~ _ }</a:t>
            </a:r>
          </a:p>
          <a:p>
            <a:r>
              <a:rPr lang="en-US" altLang="ko-KR" dirty="0"/>
              <a:t>        API1 = { S103_Copy1.F1.A1 ~ S103_Copy1.F1.A2 }</a:t>
            </a:r>
          </a:p>
          <a:p>
            <a:r>
              <a:rPr lang="en-US" altLang="ko-KR" dirty="0"/>
              <a:t>        API3 = { _ ~ S103_Copy1.F1.A2, S103_Copy1.F1.A5 }</a:t>
            </a:r>
          </a:p>
          <a:p>
            <a:r>
              <a:rPr lang="en-US" altLang="ko-KR" dirty="0"/>
              <a:t>        API2 = { S103_Copy1.F1.A4 ~ S103_Copy1.F1.A6 }</a:t>
            </a:r>
          </a:p>
          <a:p>
            <a:r>
              <a:rPr lang="en-US" altLang="ko-KR" dirty="0"/>
              <a:t>        API5 = { S103_Copy1.F1.A4 ~ S103_Copy1.F1.A6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S103_Copy1.F1.A3 ~ S103_Copy1.F1.A5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S103_Copy2._.A1 ~ S103_Copy2._.A2 }</a:t>
            </a:r>
          </a:p>
          <a:p>
            <a:r>
              <a:rPr lang="en-US" altLang="ko-KR" dirty="0"/>
              <a:t>        Func2 = { S103_Copy2._.A4 ~ S103_Copy2._.A6 }</a:t>
            </a:r>
          </a:p>
          <a:p>
            <a:r>
              <a:rPr lang="en-US" altLang="ko-KR" dirty="0"/>
              <a:t>        API4 = { S103_Copy2.F1.A1, S103_Copy2.F1.A4 ~ _ }</a:t>
            </a:r>
          </a:p>
          <a:p>
            <a:r>
              <a:rPr lang="en-US" altLang="ko-KR" dirty="0"/>
              <a:t>        API1 = { S103_Copy2.F1.A1 ~ S103_Copy2.F1.A2 }</a:t>
            </a:r>
          </a:p>
          <a:p>
            <a:r>
              <a:rPr lang="en-US" altLang="ko-KR" dirty="0"/>
              <a:t>        API3 = { _ ~ S103_Copy2.F1.A2, S103_Copy2.F1.A5 }</a:t>
            </a:r>
          </a:p>
          <a:p>
            <a:r>
              <a:rPr lang="en-US" altLang="ko-KR" dirty="0"/>
              <a:t>        API2 = { S103_Copy2.F1.A4 ~ S103_Copy2.F1.A6 }</a:t>
            </a:r>
          </a:p>
          <a:p>
            <a:r>
              <a:rPr lang="en-US" altLang="ko-KR" dirty="0"/>
              <a:t>        API5 = { S103_Copy2.F1.A4 ~ S103_Copy2.F1.A6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S103_Copy2.F1.A3 ~ S103_Copy2.F1.A5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S103_SystemA5._.A1 ~ S103_SystemA5._.A2 }</a:t>
            </a:r>
          </a:p>
          <a:p>
            <a:r>
              <a:rPr lang="en-US" altLang="ko-KR" dirty="0"/>
              <a:t>        Func2 = { S103_SystemA5._.A4 ~ S103_SystemA5._.A6 }</a:t>
            </a:r>
          </a:p>
          <a:p>
            <a:r>
              <a:rPr lang="en-US" altLang="ko-KR" dirty="0"/>
              <a:t>        API4 = { S103_SystemA5.F1.A1, S103_SystemA5.F1.A4 ~ _ }</a:t>
            </a:r>
          </a:p>
          <a:p>
            <a:r>
              <a:rPr lang="en-US" altLang="ko-KR" dirty="0"/>
              <a:t>        API1 = { S103_SystemA5.F1.A1 ~ S103_SystemA5.F1.A2 }</a:t>
            </a:r>
          </a:p>
          <a:p>
            <a:r>
              <a:rPr lang="en-US" altLang="ko-KR" dirty="0"/>
              <a:t>        API3 = { _ ~ S103_SystemA5.F1.A2, S103_SystemA5.F1.A5 }</a:t>
            </a:r>
          </a:p>
          <a:p>
            <a:r>
              <a:rPr lang="en-US" altLang="ko-KR" dirty="0"/>
              <a:t>        API2 = { S103_SystemA5.F1.A4 ~ S103_SystemA5.F1.A6 }</a:t>
            </a:r>
          </a:p>
          <a:p>
            <a:r>
              <a:rPr lang="en-US" altLang="ko-KR" dirty="0"/>
              <a:t>        API5 = { S103_SystemA5.F1.A4 ~ S103_SystemA5.F1.A6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S103_SystemA5.F1.A3 ~ S103_SystemA5.F1.A5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S103_SystemA4._.A1 ~ S103_SystemA4._.A2 }</a:t>
            </a:r>
          </a:p>
          <a:p>
            <a:r>
              <a:rPr lang="en-US" altLang="ko-KR" dirty="0"/>
              <a:t>        Func2 = { S103_SystemA4._.A4 ~ S103_SystemA4._.A6 }</a:t>
            </a:r>
          </a:p>
          <a:p>
            <a:r>
              <a:rPr lang="en-US" altLang="ko-KR" dirty="0"/>
              <a:t>        API4 = { S103_SystemA4.F1.A1, S103_SystemA4.F1.A4 ~ _ }</a:t>
            </a:r>
          </a:p>
          <a:p>
            <a:r>
              <a:rPr lang="en-US" altLang="ko-KR" dirty="0"/>
              <a:t>        API1 = { S103_SystemA4.F1.A1 ~ S103_SystemA4.F1.A2 }</a:t>
            </a:r>
          </a:p>
          <a:p>
            <a:r>
              <a:rPr lang="en-US" altLang="ko-KR" dirty="0"/>
              <a:t>        API3 = { _ ~ S103_SystemA4.F1.A2, S103_SystemA4.F1.A5 }</a:t>
            </a:r>
          </a:p>
          <a:p>
            <a:r>
              <a:rPr lang="en-US" altLang="ko-KR" dirty="0"/>
              <a:t>        API2 = { S103_SystemA4.F1.A4 ~ S103_SystemA4.F1.A6 }</a:t>
            </a:r>
          </a:p>
          <a:p>
            <a:r>
              <a:rPr lang="en-US" altLang="ko-KR" dirty="0"/>
              <a:t>        API5 = { S103_SystemA4.F1.A4 ~ S103_SystemA4.F1.A6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S103_SystemA4.F1.A3 ~ S103_SystemA4.F1.A5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S103_SystemA2._.A1 ~ S103_SystemA2._.A2 }</a:t>
            </a:r>
          </a:p>
          <a:p>
            <a:r>
              <a:rPr lang="en-US" altLang="ko-KR" dirty="0"/>
              <a:t>        Func2 = { S103_SystemA2._.A4 ~ S103_SystemA2._.A6 }</a:t>
            </a:r>
          </a:p>
          <a:p>
            <a:r>
              <a:rPr lang="en-US" altLang="ko-KR" dirty="0"/>
              <a:t>        API4 = { S103_SystemA2.F1.A1, S103_SystemA2.F1.A4 ~ _ }</a:t>
            </a:r>
          </a:p>
          <a:p>
            <a:r>
              <a:rPr lang="en-US" altLang="ko-KR" dirty="0"/>
              <a:t>        API1 = { S103_SystemA2.F1.A1 ~ S103_SystemA2.F1.A2 }</a:t>
            </a:r>
          </a:p>
          <a:p>
            <a:r>
              <a:rPr lang="en-US" altLang="ko-KR" dirty="0"/>
              <a:t>        API3 = { _ ~ S103_SystemA2.F1.A2, S103_SystemA2.F1.A5 }</a:t>
            </a:r>
          </a:p>
          <a:p>
            <a:r>
              <a:rPr lang="en-US" altLang="ko-KR" dirty="0"/>
              <a:t>        API2 = { S103_SystemA2.F1.A4 ~ S103_SystemA2.F1.A6 }</a:t>
            </a:r>
          </a:p>
          <a:p>
            <a:r>
              <a:rPr lang="en-US" altLang="ko-KR" dirty="0"/>
              <a:t>        API5 = { S103_SystemA2.F1.A4 ~ S103_SystemA2.F1.A6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S103_SystemA2.F1.A3 ~ S103_SystemA2.F1.A5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S103_SystemA3._.A1 ~ S103_SystemA3._.A2 }</a:t>
            </a:r>
          </a:p>
          <a:p>
            <a:r>
              <a:rPr lang="en-US" altLang="ko-KR" dirty="0"/>
              <a:t>        Func2 = { S103_SystemA3._.A4 ~ S103_SystemA3._.A6 }</a:t>
            </a:r>
          </a:p>
          <a:p>
            <a:r>
              <a:rPr lang="en-US" altLang="ko-KR" dirty="0"/>
              <a:t>        API4 = { S103_SystemA3.F1.A1, S103_SystemA3.F1.A4 ~ _ }</a:t>
            </a:r>
          </a:p>
          <a:p>
            <a:r>
              <a:rPr lang="en-US" altLang="ko-KR" dirty="0"/>
              <a:t>        API1 = { S103_SystemA3.F1.A1 ~ S103_SystemA3.F1.A2 }</a:t>
            </a:r>
          </a:p>
          <a:p>
            <a:r>
              <a:rPr lang="en-US" altLang="ko-KR" dirty="0"/>
              <a:t>        API3 = { _ ~ S103_SystemA3.F1.A2, S103_SystemA3.F1.A5 }</a:t>
            </a:r>
          </a:p>
          <a:p>
            <a:r>
              <a:rPr lang="en-US" altLang="ko-KR" dirty="0"/>
              <a:t>        API2 = { S103_SystemA3.F1.A4 ~ S103_SystemA3.F1.A6 }</a:t>
            </a:r>
          </a:p>
          <a:p>
            <a:r>
              <a:rPr lang="en-US" altLang="ko-KR" dirty="0"/>
              <a:t>        API5 = { S103_SystemA3.F1.A4 ~ S103_SystemA3.F1.A6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S103_SystemA3.F1.A3 ~ S103_SystemA3.F1.A5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S103_SystemA1._.A1 ~ S103_SystemA1._.A2 }</a:t>
            </a:r>
          </a:p>
          <a:p>
            <a:r>
              <a:rPr lang="en-US" altLang="ko-KR" dirty="0"/>
              <a:t>        Func2 = { S103_SystemA1._.A4 ~ S103_SystemA1._.A6 }</a:t>
            </a:r>
          </a:p>
          <a:p>
            <a:r>
              <a:rPr lang="en-US" altLang="ko-KR" dirty="0"/>
              <a:t>        API4 = { S103_SystemA1.F1.A1, S103_SystemA1.F1.A4 ~ _ }</a:t>
            </a:r>
          </a:p>
          <a:p>
            <a:r>
              <a:rPr lang="en-US" altLang="ko-KR" dirty="0"/>
              <a:t>        API1 = { S103_SystemA1.F1.A1 ~ S103_SystemA1.F1.A2 }</a:t>
            </a:r>
          </a:p>
          <a:p>
            <a:r>
              <a:rPr lang="en-US" altLang="ko-KR" dirty="0"/>
              <a:t>        API3 = { _ ~ S103_SystemA1.F1.A2, S103_SystemA1.F1.A5 }</a:t>
            </a:r>
          </a:p>
          <a:p>
            <a:r>
              <a:rPr lang="en-US" altLang="ko-KR" dirty="0"/>
              <a:t>        API2 = { S103_SystemA1.F1.A4 ~ S103_SystemA1.F1.A6 }</a:t>
            </a:r>
          </a:p>
          <a:p>
            <a:r>
              <a:rPr lang="en-US" altLang="ko-KR" dirty="0"/>
              <a:t>        API5 = { S103_SystemA1.F1.A4 ~ S103_SystemA1.F1.A6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S103_SystemA1.F1.A3 ~ S103_SystemA1.F1.A5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3571875" y="33051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6410325" y="32575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$SystemA.Func2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305425" y="37814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1913" y="188663"/>
            <a:ext cx="10515600" cy="1325563"/>
          </a:xfrm>
        </p:spPr>
        <p:txBody>
          <a:bodyPr/>
          <a:lstStyle/>
          <a:p>
            <a:r>
              <a:rPr lang="en-US" altLang="ko-KR" dirty="0" err="1"/>
              <a:t>F102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918BB7-CB22-C322-4658-AEFE075550DC}"/>
              </a:ext>
            </a:extLst>
          </p:cNvPr>
          <p:cNvGrpSpPr/>
          <p:nvPr/>
        </p:nvGrpSpPr>
        <p:grpSpPr>
          <a:xfrm>
            <a:off x="838200" y="1092200"/>
            <a:ext cx="10801350" cy="5400675"/>
            <a:chOff x="838200" y="1092200"/>
            <a:chExt cx="10801350" cy="5400675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B2C388E-83F2-BF88-764D-C945EE52CF3B}"/>
                </a:ext>
              </a:extLst>
            </p:cNvPr>
            <p:cNvCxnSpPr>
              <a:cxnSpLocks/>
              <a:stCxn id="12" idx="7"/>
              <a:endCxn id="7" idx="4"/>
            </p:cNvCxnSpPr>
            <p:nvPr/>
          </p:nvCxnSpPr>
          <p:spPr>
            <a:xfrm flipV="1">
              <a:off x="5243491" y="2518856"/>
              <a:ext cx="807125" cy="79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FA33469-6886-66FE-3098-25607AA4CC2B}"/>
                </a:ext>
              </a:extLst>
            </p:cNvPr>
            <p:cNvSpPr/>
            <p:nvPr/>
          </p:nvSpPr>
          <p:spPr>
            <a:xfrm>
              <a:off x="3713380" y="3187701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$C.+</a:t>
              </a:r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E1F5B67-B67E-1C7E-4DDD-3FC8945AA860}"/>
                </a:ext>
              </a:extLst>
            </p:cNvPr>
            <p:cNvSpPr/>
            <p:nvPr/>
          </p:nvSpPr>
          <p:spPr>
            <a:xfrm>
              <a:off x="6685981" y="3187701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$D.-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93B563D-09A2-D7B8-BD36-E3CBB696A106}"/>
                </a:ext>
              </a:extLst>
            </p:cNvPr>
            <p:cNvSpPr/>
            <p:nvPr/>
          </p:nvSpPr>
          <p:spPr>
            <a:xfrm>
              <a:off x="838200" y="1092200"/>
              <a:ext cx="10801350" cy="540067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2016001-4EF5-2383-CFBC-6596C9FB7156}"/>
                </a:ext>
              </a:extLst>
            </p:cNvPr>
            <p:cNvSpPr/>
            <p:nvPr/>
          </p:nvSpPr>
          <p:spPr>
            <a:xfrm>
              <a:off x="5154297" y="1642557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$D.+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510EDF-8633-787D-4684-BBABD6C9993A}"/>
                </a:ext>
              </a:extLst>
            </p:cNvPr>
            <p:cNvSpPr/>
            <p:nvPr/>
          </p:nvSpPr>
          <p:spPr>
            <a:xfrm>
              <a:off x="5154297" y="4731345"/>
              <a:ext cx="1792637" cy="876299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$C.-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2210A94-90A5-48C0-300E-ADC5819AC21A}"/>
                </a:ext>
              </a:extLst>
            </p:cNvPr>
            <p:cNvCxnSpPr>
              <a:cxnSpLocks/>
              <a:stCxn id="7" idx="4"/>
              <a:endCxn id="16" idx="1"/>
            </p:cNvCxnSpPr>
            <p:nvPr/>
          </p:nvCxnSpPr>
          <p:spPr>
            <a:xfrm>
              <a:off x="6050616" y="2518856"/>
              <a:ext cx="897891" cy="797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BFE76DAC-5F6D-9C90-C482-351CD5158CDA}"/>
                </a:ext>
              </a:extLst>
            </p:cNvPr>
            <p:cNvCxnSpPr>
              <a:cxnSpLocks/>
              <a:stCxn id="10" idx="0"/>
              <a:endCxn id="16" idx="3"/>
            </p:cNvCxnSpPr>
            <p:nvPr/>
          </p:nvCxnSpPr>
          <p:spPr>
            <a:xfrm flipV="1">
              <a:off x="6050616" y="3935669"/>
              <a:ext cx="897891" cy="79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98FD98A-9F61-CCE8-AEC9-66F9ED3E13DC}"/>
                </a:ext>
              </a:extLst>
            </p:cNvPr>
            <p:cNvCxnSpPr>
              <a:cxnSpLocks/>
              <a:stCxn id="12" idx="5"/>
              <a:endCxn id="10" idx="0"/>
            </p:cNvCxnSpPr>
            <p:nvPr/>
          </p:nvCxnSpPr>
          <p:spPr>
            <a:xfrm>
              <a:off x="5243491" y="3935669"/>
              <a:ext cx="807125" cy="795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17590B23-8215-2006-6654-1BF2F8920698}"/>
              </a:ext>
            </a:extLst>
          </p:cNvPr>
          <p:cNvGrpSpPr/>
          <p:nvPr/>
        </p:nvGrpSpPr>
        <p:grpSpPr>
          <a:xfrm>
            <a:off x="9357984" y="1466170"/>
            <a:ext cx="2266984" cy="1610793"/>
            <a:chOff x="9876876" y="34929"/>
            <a:chExt cx="2266984" cy="1610793"/>
          </a:xfrm>
        </p:grpSpPr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91754395-FC73-8930-FBB6-02B9B4221A8B}"/>
                </a:ext>
              </a:extLst>
            </p:cNvPr>
            <p:cNvCxnSpPr>
              <a:cxnSpLocks/>
              <a:stCxn id="263" idx="7"/>
              <a:endCxn id="266" idx="4"/>
            </p:cNvCxnSpPr>
            <p:nvPr/>
          </p:nvCxnSpPr>
          <p:spPr>
            <a:xfrm flipV="1">
              <a:off x="10745653" y="373797"/>
              <a:ext cx="282139" cy="23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EF7F060E-86F6-9071-166E-170C75F885A9}"/>
                </a:ext>
              </a:extLst>
            </p:cNvPr>
            <p:cNvSpPr/>
            <p:nvPr/>
          </p:nvSpPr>
          <p:spPr>
            <a:xfrm>
              <a:off x="10210788" y="573285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$C.+</a:t>
              </a:r>
              <a:endParaRPr lang="ko-KR" altLang="en-US" sz="800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3068D50E-1A15-57F2-C0A0-21679E429CD3}"/>
                </a:ext>
              </a:extLst>
            </p:cNvPr>
            <p:cNvSpPr/>
            <p:nvPr/>
          </p:nvSpPr>
          <p:spPr>
            <a:xfrm>
              <a:off x="11249890" y="573285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$D.-</a:t>
              </a:r>
              <a:endParaRPr lang="ko-KR" altLang="en-US" sz="800" dirty="0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F390102D-C467-548D-14BD-C8BB11A48066}"/>
                </a:ext>
              </a:extLst>
            </p:cNvPr>
            <p:cNvSpPr/>
            <p:nvPr/>
          </p:nvSpPr>
          <p:spPr>
            <a:xfrm>
              <a:off x="9876876" y="34929"/>
              <a:ext cx="2266984" cy="1610793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en-US" altLang="ko-KR" sz="800" dirty="0"/>
                <a:t>A</a:t>
              </a:r>
            </a:p>
            <a:p>
              <a:pPr algn="ctr"/>
              <a:endParaRPr lang="ko-KR" altLang="en-US" sz="800" dirty="0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D338F091-BEF7-29CF-701E-2BAF0C30BCA9}"/>
                </a:ext>
              </a:extLst>
            </p:cNvPr>
            <p:cNvSpPr/>
            <p:nvPr/>
          </p:nvSpPr>
          <p:spPr>
            <a:xfrm>
              <a:off x="10714475" y="112434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$D.+</a:t>
              </a:r>
              <a:endParaRPr lang="ko-KR" altLang="en-US" sz="800" dirty="0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C37FDD9C-CC7A-3488-B06F-884C0C26A34F}"/>
                </a:ext>
              </a:extLst>
            </p:cNvPr>
            <p:cNvSpPr/>
            <p:nvPr/>
          </p:nvSpPr>
          <p:spPr>
            <a:xfrm>
              <a:off x="10714475" y="1033689"/>
              <a:ext cx="626634" cy="261363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$C.-</a:t>
              </a:r>
              <a:endParaRPr lang="ko-KR" altLang="en-US" sz="800" dirty="0"/>
            </a:p>
          </p:txBody>
        </p: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9271116C-A390-4769-C126-16C5D457A716}"/>
                </a:ext>
              </a:extLst>
            </p:cNvPr>
            <p:cNvCxnSpPr>
              <a:cxnSpLocks/>
              <a:stCxn id="266" idx="4"/>
              <a:endCxn id="264" idx="1"/>
            </p:cNvCxnSpPr>
            <p:nvPr/>
          </p:nvCxnSpPr>
          <p:spPr>
            <a:xfrm>
              <a:off x="11027792" y="373797"/>
              <a:ext cx="313867" cy="23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DDCCBC68-2488-647D-1772-577E47D4BBD6}"/>
                </a:ext>
              </a:extLst>
            </p:cNvPr>
            <p:cNvCxnSpPr>
              <a:cxnSpLocks/>
              <a:stCxn id="267" idx="0"/>
              <a:endCxn id="264" idx="3"/>
            </p:cNvCxnSpPr>
            <p:nvPr/>
          </p:nvCxnSpPr>
          <p:spPr>
            <a:xfrm flipV="1">
              <a:off x="11027792" y="796373"/>
              <a:ext cx="313867" cy="237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A70D10C-7169-62FF-B3C1-DC8FAD344A84}"/>
                </a:ext>
              </a:extLst>
            </p:cNvPr>
            <p:cNvCxnSpPr>
              <a:cxnSpLocks/>
              <a:stCxn id="263" idx="5"/>
              <a:endCxn id="267" idx="0"/>
            </p:cNvCxnSpPr>
            <p:nvPr/>
          </p:nvCxnSpPr>
          <p:spPr>
            <a:xfrm>
              <a:off x="10745653" y="796373"/>
              <a:ext cx="282139" cy="237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B4FB1496-7D90-DD3C-84AA-C1121D94622D}"/>
              </a:ext>
            </a:extLst>
          </p:cNvPr>
          <p:cNvGrpSpPr/>
          <p:nvPr/>
        </p:nvGrpSpPr>
        <p:grpSpPr>
          <a:xfrm>
            <a:off x="8957405" y="3303268"/>
            <a:ext cx="3088252" cy="411040"/>
            <a:chOff x="6025342" y="5754140"/>
            <a:chExt cx="4255109" cy="593343"/>
          </a:xfrm>
        </p:grpSpPr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033680FE-9581-1689-F116-52330AB0A508}"/>
                </a:ext>
              </a:extLst>
            </p:cNvPr>
            <p:cNvSpPr/>
            <p:nvPr/>
          </p:nvSpPr>
          <p:spPr>
            <a:xfrm>
              <a:off x="7166686" y="5812552"/>
              <a:ext cx="718770" cy="5349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V+</a:t>
              </a:r>
              <a:endParaRPr lang="ko-KR" altLang="en-US" sz="1050" dirty="0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5074A307-8BD6-DB5E-49E7-11B0EC89E364}"/>
                </a:ext>
              </a:extLst>
            </p:cNvPr>
            <p:cNvSpPr/>
            <p:nvPr/>
          </p:nvSpPr>
          <p:spPr>
            <a:xfrm>
              <a:off x="8507524" y="5812552"/>
              <a:ext cx="718770" cy="53493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/>
                <a:t>S+</a:t>
              </a:r>
              <a:endParaRPr lang="ko-KR" altLang="en-US" sz="1050" dirty="0"/>
            </a:p>
          </p:txBody>
        </p: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1B3A8B01-FD33-50B1-086A-8E77A9EC67D8}"/>
                </a:ext>
              </a:extLst>
            </p:cNvPr>
            <p:cNvCxnSpPr>
              <a:stCxn id="272" idx="3"/>
              <a:endCxn id="273" idx="1"/>
            </p:cNvCxnSpPr>
            <p:nvPr/>
          </p:nvCxnSpPr>
          <p:spPr>
            <a:xfrm>
              <a:off x="7885456" y="6080018"/>
              <a:ext cx="622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0FF8055-3B2F-016F-B7C1-28A9584DE564}"/>
                </a:ext>
              </a:extLst>
            </p:cNvPr>
            <p:cNvSpPr txBox="1"/>
            <p:nvPr/>
          </p:nvSpPr>
          <p:spPr>
            <a:xfrm>
              <a:off x="6025342" y="5786680"/>
              <a:ext cx="15232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/>
                <a:t>A.C[1].</a:t>
              </a:r>
            </a:p>
            <a:p>
              <a:pPr algn="ctr"/>
              <a:r>
                <a:rPr lang="en-US" altLang="ko-KR" sz="1050" dirty="0"/>
                <a:t>S</a:t>
              </a:r>
              <a:endParaRPr lang="ko-KR" altLang="en-US" sz="1050" dirty="0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C21F7568-4ED6-AFAB-1A65-9D86E95E9979}"/>
                </a:ext>
              </a:extLst>
            </p:cNvPr>
            <p:cNvSpPr txBox="1"/>
            <p:nvPr/>
          </p:nvSpPr>
          <p:spPr>
            <a:xfrm>
              <a:off x="8881877" y="5754140"/>
              <a:ext cx="139857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50" dirty="0"/>
                <a:t>A.C[1].</a:t>
              </a:r>
            </a:p>
            <a:p>
              <a:pPr algn="ctr"/>
              <a:r>
                <a:rPr lang="en-US" altLang="ko-KR" sz="1050" dirty="0"/>
                <a:t>E</a:t>
              </a:r>
              <a:endParaRPr lang="ko-KR" altLang="en-US" sz="1050" dirty="0"/>
            </a:p>
          </p:txBody>
        </p:sp>
      </p:grpSp>
      <p:sp>
        <p:nvSpPr>
          <p:cNvPr id="277" name="양쪽 대괄호 276">
            <a:extLst>
              <a:ext uri="{FF2B5EF4-FFF2-40B4-BE49-F238E27FC236}">
                <a16:creationId xmlns:a16="http://schemas.microsoft.com/office/drawing/2014/main" id="{DD141B49-AEDB-1AFF-901A-C09C0C8D190E}"/>
              </a:ext>
            </a:extLst>
          </p:cNvPr>
          <p:cNvSpPr/>
          <p:nvPr/>
        </p:nvSpPr>
        <p:spPr>
          <a:xfrm>
            <a:off x="3493790" y="1247865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83DEDE67-BD1C-9F61-9EB3-5FE4FEBA996D}"/>
              </a:ext>
            </a:extLst>
          </p:cNvPr>
          <p:cNvCxnSpPr>
            <a:cxnSpLocks/>
            <a:endCxn id="277" idx="1"/>
          </p:cNvCxnSpPr>
          <p:nvPr/>
        </p:nvCxnSpPr>
        <p:spPr>
          <a:xfrm>
            <a:off x="337306" y="1378557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양쪽 대괄호 278">
            <a:extLst>
              <a:ext uri="{FF2B5EF4-FFF2-40B4-BE49-F238E27FC236}">
                <a16:creationId xmlns:a16="http://schemas.microsoft.com/office/drawing/2014/main" id="{71248973-6498-44ED-AEF9-11FE937AA1C0}"/>
              </a:ext>
            </a:extLst>
          </p:cNvPr>
          <p:cNvSpPr/>
          <p:nvPr/>
        </p:nvSpPr>
        <p:spPr>
          <a:xfrm>
            <a:off x="407641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280" name="양쪽 대괄호 279">
            <a:extLst>
              <a:ext uri="{FF2B5EF4-FFF2-40B4-BE49-F238E27FC236}">
                <a16:creationId xmlns:a16="http://schemas.microsoft.com/office/drawing/2014/main" id="{D60E9F23-4726-FFC9-C1C0-D9D546F1FA8E}"/>
              </a:ext>
            </a:extLst>
          </p:cNvPr>
          <p:cNvSpPr/>
          <p:nvPr/>
        </p:nvSpPr>
        <p:spPr>
          <a:xfrm>
            <a:off x="1308855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A.O</a:t>
            </a:r>
            <a:endParaRPr lang="ko-KR" altLang="en-US" sz="700" dirty="0"/>
          </a:p>
        </p:txBody>
      </p:sp>
      <p:cxnSp>
        <p:nvCxnSpPr>
          <p:cNvPr id="281" name="직선 연결선 280">
            <a:extLst>
              <a:ext uri="{FF2B5EF4-FFF2-40B4-BE49-F238E27FC236}">
                <a16:creationId xmlns:a16="http://schemas.microsoft.com/office/drawing/2014/main" id="{F8CC65DD-2FE3-037A-99C4-ECE5C02375E2}"/>
              </a:ext>
            </a:extLst>
          </p:cNvPr>
          <p:cNvCxnSpPr>
            <a:cxnSpLocks/>
          </p:cNvCxnSpPr>
          <p:nvPr/>
        </p:nvCxnSpPr>
        <p:spPr>
          <a:xfrm>
            <a:off x="337306" y="177063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양쪽 대괄호 281">
            <a:extLst>
              <a:ext uri="{FF2B5EF4-FFF2-40B4-BE49-F238E27FC236}">
                <a16:creationId xmlns:a16="http://schemas.microsoft.com/office/drawing/2014/main" id="{0CF9CB4C-7002-E7D8-8383-CF5DB6BE8523}"/>
              </a:ext>
            </a:extLst>
          </p:cNvPr>
          <p:cNvSpPr/>
          <p:nvPr/>
        </p:nvSpPr>
        <p:spPr>
          <a:xfrm>
            <a:off x="407641" y="1600375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DCAF23C5-AEC6-0DC0-FAE4-E0CE28A29FA0}"/>
              </a:ext>
            </a:extLst>
          </p:cNvPr>
          <p:cNvCxnSpPr>
            <a:cxnSpLocks/>
          </p:cNvCxnSpPr>
          <p:nvPr/>
        </p:nvCxnSpPr>
        <p:spPr>
          <a:xfrm flipV="1">
            <a:off x="2276520" y="1378557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양쪽 대괄호 283">
            <a:extLst>
              <a:ext uri="{FF2B5EF4-FFF2-40B4-BE49-F238E27FC236}">
                <a16:creationId xmlns:a16="http://schemas.microsoft.com/office/drawing/2014/main" id="{6D4776AA-990A-AFE6-47E8-89AF97C3C231}"/>
              </a:ext>
            </a:extLst>
          </p:cNvPr>
          <p:cNvSpPr/>
          <p:nvPr/>
        </p:nvSpPr>
        <p:spPr>
          <a:xfrm>
            <a:off x="3484367" y="2540409"/>
            <a:ext cx="677141" cy="261386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cxnSp>
        <p:nvCxnSpPr>
          <p:cNvPr id="285" name="직선 연결선 284">
            <a:extLst>
              <a:ext uri="{FF2B5EF4-FFF2-40B4-BE49-F238E27FC236}">
                <a16:creationId xmlns:a16="http://schemas.microsoft.com/office/drawing/2014/main" id="{64C5423A-1F96-E2B7-B9C7-BD47209A8BF2}"/>
              </a:ext>
            </a:extLst>
          </p:cNvPr>
          <p:cNvCxnSpPr>
            <a:cxnSpLocks/>
            <a:endCxn id="284" idx="1"/>
          </p:cNvCxnSpPr>
          <p:nvPr/>
        </p:nvCxnSpPr>
        <p:spPr>
          <a:xfrm>
            <a:off x="327883" y="2671102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양쪽 대괄호 285">
            <a:extLst>
              <a:ext uri="{FF2B5EF4-FFF2-40B4-BE49-F238E27FC236}">
                <a16:creationId xmlns:a16="http://schemas.microsoft.com/office/drawing/2014/main" id="{9041FC74-BB20-2DF3-0405-7F8AD84EEA11}"/>
              </a:ext>
            </a:extLst>
          </p:cNvPr>
          <p:cNvSpPr/>
          <p:nvPr/>
        </p:nvSpPr>
        <p:spPr>
          <a:xfrm>
            <a:off x="398218" y="2500841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287" name="양쪽 대괄호 286">
            <a:extLst>
              <a:ext uri="{FF2B5EF4-FFF2-40B4-BE49-F238E27FC236}">
                <a16:creationId xmlns:a16="http://schemas.microsoft.com/office/drawing/2014/main" id="{3FD86F92-BA0B-6CD5-ED7A-AAC3B5268BAF}"/>
              </a:ext>
            </a:extLst>
          </p:cNvPr>
          <p:cNvSpPr/>
          <p:nvPr/>
        </p:nvSpPr>
        <p:spPr>
          <a:xfrm>
            <a:off x="1299432" y="2500841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288" name="양쪽 대괄호 287">
            <a:extLst>
              <a:ext uri="{FF2B5EF4-FFF2-40B4-BE49-F238E27FC236}">
                <a16:creationId xmlns:a16="http://schemas.microsoft.com/office/drawing/2014/main" id="{6DB9A1C4-321D-023A-FDCB-D176999AC6BC}"/>
              </a:ext>
            </a:extLst>
          </p:cNvPr>
          <p:cNvSpPr/>
          <p:nvPr/>
        </p:nvSpPr>
        <p:spPr>
          <a:xfrm>
            <a:off x="8000170" y="2554481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420D7D94-DC4A-E507-130C-4351BFB26939}"/>
              </a:ext>
            </a:extLst>
          </p:cNvPr>
          <p:cNvCxnSpPr>
            <a:cxnSpLocks/>
            <a:endCxn id="288" idx="1"/>
          </p:cNvCxnSpPr>
          <p:nvPr/>
        </p:nvCxnSpPr>
        <p:spPr>
          <a:xfrm>
            <a:off x="4367133" y="2685174"/>
            <a:ext cx="3633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양쪽 대괄호 290">
            <a:extLst>
              <a:ext uri="{FF2B5EF4-FFF2-40B4-BE49-F238E27FC236}">
                <a16:creationId xmlns:a16="http://schemas.microsoft.com/office/drawing/2014/main" id="{F613C3B6-6DB4-A21F-EEB2-4CCF78228EDF}"/>
              </a:ext>
            </a:extLst>
          </p:cNvPr>
          <p:cNvSpPr/>
          <p:nvPr/>
        </p:nvSpPr>
        <p:spPr>
          <a:xfrm>
            <a:off x="6014357" y="2501124"/>
            <a:ext cx="615928" cy="340522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292" name="직선 연결선 291">
            <a:extLst>
              <a:ext uri="{FF2B5EF4-FFF2-40B4-BE49-F238E27FC236}">
                <a16:creationId xmlns:a16="http://schemas.microsoft.com/office/drawing/2014/main" id="{6D60B07E-A517-FD07-EFFB-BEED50BAA484}"/>
              </a:ext>
            </a:extLst>
          </p:cNvPr>
          <p:cNvCxnSpPr>
            <a:cxnSpLocks/>
          </p:cNvCxnSpPr>
          <p:nvPr/>
        </p:nvCxnSpPr>
        <p:spPr>
          <a:xfrm>
            <a:off x="4367133" y="3077253"/>
            <a:ext cx="2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양쪽 대괄호 292">
            <a:extLst>
              <a:ext uri="{FF2B5EF4-FFF2-40B4-BE49-F238E27FC236}">
                <a16:creationId xmlns:a16="http://schemas.microsoft.com/office/drawing/2014/main" id="{F7D790AD-E768-855C-6B26-EB3C66780F9F}"/>
              </a:ext>
            </a:extLst>
          </p:cNvPr>
          <p:cNvSpPr/>
          <p:nvPr/>
        </p:nvSpPr>
        <p:spPr>
          <a:xfrm>
            <a:off x="4511852" y="2898728"/>
            <a:ext cx="622206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3AFD2AF6-FCCE-FF22-C5D8-FA1ABD00483E}"/>
              </a:ext>
            </a:extLst>
          </p:cNvPr>
          <p:cNvCxnSpPr>
            <a:cxnSpLocks/>
          </p:cNvCxnSpPr>
          <p:nvPr/>
        </p:nvCxnSpPr>
        <p:spPr>
          <a:xfrm flipV="1">
            <a:off x="6782900" y="2685174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양쪽 대괄호 294">
            <a:extLst>
              <a:ext uri="{FF2B5EF4-FFF2-40B4-BE49-F238E27FC236}">
                <a16:creationId xmlns:a16="http://schemas.microsoft.com/office/drawing/2014/main" id="{9C05626A-DD14-80C8-2B70-C7EF48D16D55}"/>
              </a:ext>
            </a:extLst>
          </p:cNvPr>
          <p:cNvSpPr/>
          <p:nvPr/>
        </p:nvSpPr>
        <p:spPr>
          <a:xfrm>
            <a:off x="7006041" y="2514913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A.H</a:t>
            </a:r>
            <a:endParaRPr lang="ko-KR" altLang="en-US" sz="700" dirty="0"/>
          </a:p>
        </p:txBody>
      </p:sp>
      <p:cxnSp>
        <p:nvCxnSpPr>
          <p:cNvPr id="296" name="직선 연결선 295">
            <a:extLst>
              <a:ext uri="{FF2B5EF4-FFF2-40B4-BE49-F238E27FC236}">
                <a16:creationId xmlns:a16="http://schemas.microsoft.com/office/drawing/2014/main" id="{B561253D-8FD2-C128-7EB8-9941F1E9C25F}"/>
              </a:ext>
            </a:extLst>
          </p:cNvPr>
          <p:cNvCxnSpPr>
            <a:cxnSpLocks/>
          </p:cNvCxnSpPr>
          <p:nvPr/>
        </p:nvCxnSpPr>
        <p:spPr>
          <a:xfrm>
            <a:off x="7006041" y="2514913"/>
            <a:ext cx="440790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양쪽 대괄호 296">
            <a:extLst>
              <a:ext uri="{FF2B5EF4-FFF2-40B4-BE49-F238E27FC236}">
                <a16:creationId xmlns:a16="http://schemas.microsoft.com/office/drawing/2014/main" id="{CD86A418-D835-63CF-346C-933F76182180}"/>
              </a:ext>
            </a:extLst>
          </p:cNvPr>
          <p:cNvSpPr/>
          <p:nvPr/>
        </p:nvSpPr>
        <p:spPr>
          <a:xfrm>
            <a:off x="2579804" y="2508635"/>
            <a:ext cx="717558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030AFABA-6CEB-E3BF-D88E-CF2691482D41}"/>
              </a:ext>
            </a:extLst>
          </p:cNvPr>
          <p:cNvCxnSpPr>
            <a:cxnSpLocks/>
          </p:cNvCxnSpPr>
          <p:nvPr/>
        </p:nvCxnSpPr>
        <p:spPr>
          <a:xfrm>
            <a:off x="2490238" y="2508635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양쪽 대괄호 298">
            <a:extLst>
              <a:ext uri="{FF2B5EF4-FFF2-40B4-BE49-F238E27FC236}">
                <a16:creationId xmlns:a16="http://schemas.microsoft.com/office/drawing/2014/main" id="{B3689136-29A8-9A22-6A89-D51E2E10AC2E}"/>
              </a:ext>
            </a:extLst>
          </p:cNvPr>
          <p:cNvSpPr/>
          <p:nvPr/>
        </p:nvSpPr>
        <p:spPr>
          <a:xfrm>
            <a:off x="3484367" y="3483875"/>
            <a:ext cx="677141" cy="261386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0BB159A1-C9C2-04E7-CD20-8D968A01313C}"/>
              </a:ext>
            </a:extLst>
          </p:cNvPr>
          <p:cNvCxnSpPr>
            <a:cxnSpLocks/>
            <a:endCxn id="299" idx="1"/>
          </p:cNvCxnSpPr>
          <p:nvPr/>
        </p:nvCxnSpPr>
        <p:spPr>
          <a:xfrm>
            <a:off x="327883" y="3614568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양쪽 대괄호 300">
            <a:extLst>
              <a:ext uri="{FF2B5EF4-FFF2-40B4-BE49-F238E27FC236}">
                <a16:creationId xmlns:a16="http://schemas.microsoft.com/office/drawing/2014/main" id="{96454759-B1FF-62C1-EED5-31D5B36C9606}"/>
              </a:ext>
            </a:extLst>
          </p:cNvPr>
          <p:cNvSpPr/>
          <p:nvPr/>
        </p:nvSpPr>
        <p:spPr>
          <a:xfrm>
            <a:off x="398218" y="3444307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302" name="양쪽 대괄호 301">
            <a:extLst>
              <a:ext uri="{FF2B5EF4-FFF2-40B4-BE49-F238E27FC236}">
                <a16:creationId xmlns:a16="http://schemas.microsoft.com/office/drawing/2014/main" id="{2F3FDCE8-2AA2-8367-55D2-139AE4626963}"/>
              </a:ext>
            </a:extLst>
          </p:cNvPr>
          <p:cNvSpPr/>
          <p:nvPr/>
        </p:nvSpPr>
        <p:spPr>
          <a:xfrm>
            <a:off x="1299432" y="3444307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03" name="양쪽 대괄호 302">
            <a:extLst>
              <a:ext uri="{FF2B5EF4-FFF2-40B4-BE49-F238E27FC236}">
                <a16:creationId xmlns:a16="http://schemas.microsoft.com/office/drawing/2014/main" id="{7E9BF4F0-C164-F0D4-C1FD-5C82A0950B00}"/>
              </a:ext>
            </a:extLst>
          </p:cNvPr>
          <p:cNvSpPr/>
          <p:nvPr/>
        </p:nvSpPr>
        <p:spPr>
          <a:xfrm>
            <a:off x="2579804" y="3452101"/>
            <a:ext cx="717558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304" name="직선 연결선 303">
            <a:extLst>
              <a:ext uri="{FF2B5EF4-FFF2-40B4-BE49-F238E27FC236}">
                <a16:creationId xmlns:a16="http://schemas.microsoft.com/office/drawing/2014/main" id="{4F97477D-DD27-47E1-7F12-925C5C5C2D18}"/>
              </a:ext>
            </a:extLst>
          </p:cNvPr>
          <p:cNvCxnSpPr>
            <a:cxnSpLocks/>
          </p:cNvCxnSpPr>
          <p:nvPr/>
        </p:nvCxnSpPr>
        <p:spPr>
          <a:xfrm>
            <a:off x="2490238" y="3452101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양쪽 대괄호 304">
            <a:extLst>
              <a:ext uri="{FF2B5EF4-FFF2-40B4-BE49-F238E27FC236}">
                <a16:creationId xmlns:a16="http://schemas.microsoft.com/office/drawing/2014/main" id="{8B9FEBAE-8094-F96F-D183-F51A02C3CC0A}"/>
              </a:ext>
            </a:extLst>
          </p:cNvPr>
          <p:cNvSpPr/>
          <p:nvPr/>
        </p:nvSpPr>
        <p:spPr>
          <a:xfrm>
            <a:off x="8054920" y="1228314"/>
            <a:ext cx="677141" cy="261386"/>
          </a:xfrm>
          <a:prstGeom prst="bracketPair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chemeClr val="accent4"/>
                </a:solidFill>
              </a:rPr>
              <a:t>A.E</a:t>
            </a:r>
            <a:endParaRPr lang="ko-KR" altLang="en-US" sz="700" b="1" dirty="0">
              <a:solidFill>
                <a:schemeClr val="accent4"/>
              </a:solidFill>
            </a:endParaRPr>
          </a:p>
        </p:txBody>
      </p:sp>
      <p:cxnSp>
        <p:nvCxnSpPr>
          <p:cNvPr id="306" name="직선 연결선 305">
            <a:extLst>
              <a:ext uri="{FF2B5EF4-FFF2-40B4-BE49-F238E27FC236}">
                <a16:creationId xmlns:a16="http://schemas.microsoft.com/office/drawing/2014/main" id="{87AB1B79-B9BF-730F-3296-0B490D427204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4532543" y="1359007"/>
            <a:ext cx="35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양쪽 대괄호 306">
            <a:extLst>
              <a:ext uri="{FF2B5EF4-FFF2-40B4-BE49-F238E27FC236}">
                <a16:creationId xmlns:a16="http://schemas.microsoft.com/office/drawing/2014/main" id="{5F0FFB6C-0632-4827-27A9-404ECA0F1C13}"/>
              </a:ext>
            </a:extLst>
          </p:cNvPr>
          <p:cNvSpPr/>
          <p:nvPr/>
        </p:nvSpPr>
        <p:spPr>
          <a:xfrm>
            <a:off x="4892571" y="1188746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08" name="양쪽 대괄호 307">
            <a:extLst>
              <a:ext uri="{FF2B5EF4-FFF2-40B4-BE49-F238E27FC236}">
                <a16:creationId xmlns:a16="http://schemas.microsoft.com/office/drawing/2014/main" id="{F3776E75-5844-34F6-70F4-D79DF4D2D8CD}"/>
              </a:ext>
            </a:extLst>
          </p:cNvPr>
          <p:cNvSpPr/>
          <p:nvPr/>
        </p:nvSpPr>
        <p:spPr>
          <a:xfrm>
            <a:off x="5584453" y="1191602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</a:t>
            </a:r>
            <a:r>
              <a:rPr lang="en-US" altLang="ko-KR" sz="700"/>
              <a:t>.C[2</a:t>
            </a:r>
            <a:r>
              <a:rPr lang="en-US" altLang="ko-KR" sz="700" dirty="0"/>
              <a:t>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09" name="양쪽 대괄호 308">
            <a:extLst>
              <a:ext uri="{FF2B5EF4-FFF2-40B4-BE49-F238E27FC236}">
                <a16:creationId xmlns:a16="http://schemas.microsoft.com/office/drawing/2014/main" id="{C1C8C2F7-540B-771A-7388-6433C0807404}"/>
              </a:ext>
            </a:extLst>
          </p:cNvPr>
          <p:cNvSpPr/>
          <p:nvPr/>
        </p:nvSpPr>
        <p:spPr>
          <a:xfrm>
            <a:off x="6276335" y="1190697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A.C[3].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10" name="양쪽 대괄호 309">
            <a:extLst>
              <a:ext uri="{FF2B5EF4-FFF2-40B4-BE49-F238E27FC236}">
                <a16:creationId xmlns:a16="http://schemas.microsoft.com/office/drawing/2014/main" id="{C4295DE8-70E8-8146-B113-D22009690580}"/>
              </a:ext>
            </a:extLst>
          </p:cNvPr>
          <p:cNvSpPr/>
          <p:nvPr/>
        </p:nvSpPr>
        <p:spPr>
          <a:xfrm>
            <a:off x="6968217" y="1193553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</a:t>
            </a:r>
            <a:r>
              <a:rPr lang="en-US" altLang="ko-KR" sz="700"/>
              <a:t>.C[4</a:t>
            </a:r>
            <a:r>
              <a:rPr lang="en-US" altLang="ko-KR" sz="700" dirty="0"/>
              <a:t>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AE44C323-540A-5651-78E9-99618B914F70}"/>
              </a:ext>
            </a:extLst>
          </p:cNvPr>
          <p:cNvSpPr txBox="1"/>
          <p:nvPr/>
        </p:nvSpPr>
        <p:spPr>
          <a:xfrm>
            <a:off x="2201376" y="4171337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EDA8DE4B-16AC-9E78-24E7-B40B15D23940}"/>
              </a:ext>
            </a:extLst>
          </p:cNvPr>
          <p:cNvSpPr/>
          <p:nvPr/>
        </p:nvSpPr>
        <p:spPr>
          <a:xfrm>
            <a:off x="9410493" y="4709783"/>
            <a:ext cx="544389" cy="380794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Start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61D5264A-DC24-DD22-6BCC-1F398190C1F0}"/>
              </a:ext>
            </a:extLst>
          </p:cNvPr>
          <p:cNvSpPr/>
          <p:nvPr/>
        </p:nvSpPr>
        <p:spPr>
          <a:xfrm>
            <a:off x="9538061" y="5241608"/>
            <a:ext cx="544389" cy="3807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Out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889F57A-B99D-58C4-0DC5-ECA5C20FE88D}"/>
              </a:ext>
            </a:extLst>
          </p:cNvPr>
          <p:cNvSpPr/>
          <p:nvPr/>
        </p:nvSpPr>
        <p:spPr>
          <a:xfrm>
            <a:off x="10144776" y="4709783"/>
            <a:ext cx="544389" cy="380794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End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37611D0F-74E0-0B60-AAA0-2CBB40EA11DF}"/>
              </a:ext>
            </a:extLst>
          </p:cNvPr>
          <p:cNvSpPr/>
          <p:nvPr/>
        </p:nvSpPr>
        <p:spPr>
          <a:xfrm>
            <a:off x="10292248" y="5242882"/>
            <a:ext cx="544389" cy="3807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Action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In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0B29F49B-EA08-1046-A467-25ADB46A8F55}"/>
              </a:ext>
            </a:extLst>
          </p:cNvPr>
          <p:cNvCxnSpPr>
            <a:stCxn id="312" idx="2"/>
            <a:endCxn id="313" idx="0"/>
          </p:cNvCxnSpPr>
          <p:nvPr/>
        </p:nvCxnSpPr>
        <p:spPr>
          <a:xfrm>
            <a:off x="9682688" y="5090577"/>
            <a:ext cx="127568" cy="151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16">
            <a:extLst>
              <a:ext uri="{FF2B5EF4-FFF2-40B4-BE49-F238E27FC236}">
                <a16:creationId xmlns:a16="http://schemas.microsoft.com/office/drawing/2014/main" id="{57D13F1F-30C5-E754-F57D-FA34880E20C6}"/>
              </a:ext>
            </a:extLst>
          </p:cNvPr>
          <p:cNvCxnSpPr>
            <a:cxnSpLocks/>
            <a:stCxn id="312" idx="3"/>
            <a:endCxn id="314" idx="1"/>
          </p:cNvCxnSpPr>
          <p:nvPr/>
        </p:nvCxnSpPr>
        <p:spPr>
          <a:xfrm>
            <a:off x="9954882" y="4900180"/>
            <a:ext cx="189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>
            <a:extLst>
              <a:ext uri="{FF2B5EF4-FFF2-40B4-BE49-F238E27FC236}">
                <a16:creationId xmlns:a16="http://schemas.microsoft.com/office/drawing/2014/main" id="{48F0B679-8047-98B2-A553-60F74E3A4FCE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10416971" y="5090577"/>
            <a:ext cx="147472" cy="15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BE166FF-F6C3-75B5-C051-8599AEE54839}"/>
              </a:ext>
            </a:extLst>
          </p:cNvPr>
          <p:cNvSpPr/>
          <p:nvPr/>
        </p:nvSpPr>
        <p:spPr>
          <a:xfrm>
            <a:off x="10922513" y="4709783"/>
            <a:ext cx="544389" cy="3807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Plan</a:t>
            </a:r>
          </a:p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Relay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320" name="직선 화살표 연결선 319">
            <a:extLst>
              <a:ext uri="{FF2B5EF4-FFF2-40B4-BE49-F238E27FC236}">
                <a16:creationId xmlns:a16="http://schemas.microsoft.com/office/drawing/2014/main" id="{20AC5E18-6E91-450E-04C7-27E599E9FE5F}"/>
              </a:ext>
            </a:extLst>
          </p:cNvPr>
          <p:cNvCxnSpPr>
            <a:cxnSpLocks/>
            <a:stCxn id="315" idx="3"/>
            <a:endCxn id="319" idx="2"/>
          </p:cNvCxnSpPr>
          <p:nvPr/>
        </p:nvCxnSpPr>
        <p:spPr>
          <a:xfrm flipV="1">
            <a:off x="10836637" y="5090577"/>
            <a:ext cx="358071" cy="34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화살표 연결선 320">
            <a:extLst>
              <a:ext uri="{FF2B5EF4-FFF2-40B4-BE49-F238E27FC236}">
                <a16:creationId xmlns:a16="http://schemas.microsoft.com/office/drawing/2014/main" id="{ED11EA4E-FF20-DBC9-7FC9-5F4D049699D1}"/>
              </a:ext>
            </a:extLst>
          </p:cNvPr>
          <p:cNvCxnSpPr>
            <a:cxnSpLocks/>
            <a:stCxn id="314" idx="3"/>
            <a:endCxn id="319" idx="1"/>
          </p:cNvCxnSpPr>
          <p:nvPr/>
        </p:nvCxnSpPr>
        <p:spPr>
          <a:xfrm>
            <a:off x="10689165" y="4900180"/>
            <a:ext cx="233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9FE5B633-DA7E-405F-82E0-E534B8F43341}"/>
              </a:ext>
            </a:extLst>
          </p:cNvPr>
          <p:cNvCxnSpPr/>
          <p:nvPr/>
        </p:nvCxnSpPr>
        <p:spPr>
          <a:xfrm>
            <a:off x="10140733" y="4419258"/>
            <a:ext cx="0" cy="1640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A619EF4D-9F24-C1D9-DD74-80ADB97489FC}"/>
              </a:ext>
            </a:extLst>
          </p:cNvPr>
          <p:cNvSpPr txBox="1"/>
          <p:nvPr/>
        </p:nvSpPr>
        <p:spPr>
          <a:xfrm>
            <a:off x="9772842" y="5690740"/>
            <a:ext cx="1257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Error Rx </a:t>
            </a:r>
          </a:p>
          <a:p>
            <a:pPr algn="ctr"/>
            <a:r>
              <a:rPr lang="en-US" altLang="ko-KR" sz="1000" dirty="0"/>
              <a:t>Check</a:t>
            </a:r>
            <a:endParaRPr lang="ko-KR" altLang="en-US" sz="1000" dirty="0"/>
          </a:p>
        </p:txBody>
      </p:sp>
      <p:cxnSp>
        <p:nvCxnSpPr>
          <p:cNvPr id="324" name="직선 연결선 323">
            <a:extLst>
              <a:ext uri="{FF2B5EF4-FFF2-40B4-BE49-F238E27FC236}">
                <a16:creationId xmlns:a16="http://schemas.microsoft.com/office/drawing/2014/main" id="{CF2C27E3-AFF3-31CF-1A51-AC6F3D17DBA4}"/>
              </a:ext>
            </a:extLst>
          </p:cNvPr>
          <p:cNvCxnSpPr/>
          <p:nvPr/>
        </p:nvCxnSpPr>
        <p:spPr>
          <a:xfrm>
            <a:off x="10918177" y="4441493"/>
            <a:ext cx="0" cy="16408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>
            <a:extLst>
              <a:ext uri="{FF2B5EF4-FFF2-40B4-BE49-F238E27FC236}">
                <a16:creationId xmlns:a16="http://schemas.microsoft.com/office/drawing/2014/main" id="{57FD5883-F9A5-0A9A-7385-CF2F78DA21F8}"/>
              </a:ext>
            </a:extLst>
          </p:cNvPr>
          <p:cNvSpPr txBox="1"/>
          <p:nvPr/>
        </p:nvSpPr>
        <p:spPr>
          <a:xfrm>
            <a:off x="10597860" y="5676503"/>
            <a:ext cx="1257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Error Tx </a:t>
            </a:r>
          </a:p>
          <a:p>
            <a:pPr algn="ctr"/>
            <a:r>
              <a:rPr lang="en-US" altLang="ko-KR" sz="1000" dirty="0"/>
              <a:t>Check</a:t>
            </a:r>
            <a:endParaRPr lang="ko-KR" altLang="en-US" sz="1000" dirty="0"/>
          </a:p>
        </p:txBody>
      </p:sp>
      <p:sp>
        <p:nvSpPr>
          <p:cNvPr id="326" name="양쪽 대괄호 325">
            <a:extLst>
              <a:ext uri="{FF2B5EF4-FFF2-40B4-BE49-F238E27FC236}">
                <a16:creationId xmlns:a16="http://schemas.microsoft.com/office/drawing/2014/main" id="{65168D0F-2C1B-1178-1710-615B26C38C58}"/>
              </a:ext>
            </a:extLst>
          </p:cNvPr>
          <p:cNvSpPr/>
          <p:nvPr/>
        </p:nvSpPr>
        <p:spPr>
          <a:xfrm>
            <a:off x="4504169" y="2498740"/>
            <a:ext cx="62798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(Action In)</a:t>
            </a:r>
            <a:endParaRPr lang="ko-KR" altLang="en-US" sz="700" dirty="0"/>
          </a:p>
        </p:txBody>
      </p:sp>
      <p:sp>
        <p:nvSpPr>
          <p:cNvPr id="327" name="양쪽 대괄호 326">
            <a:extLst>
              <a:ext uri="{FF2B5EF4-FFF2-40B4-BE49-F238E27FC236}">
                <a16:creationId xmlns:a16="http://schemas.microsoft.com/office/drawing/2014/main" id="{95148C69-4758-C889-CE7F-2B4C83047D6C}"/>
              </a:ext>
            </a:extLst>
          </p:cNvPr>
          <p:cNvSpPr/>
          <p:nvPr/>
        </p:nvSpPr>
        <p:spPr>
          <a:xfrm>
            <a:off x="3182401" y="4794204"/>
            <a:ext cx="1104652" cy="261386"/>
          </a:xfrm>
          <a:prstGeom prst="bracket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ExReal[1]</a:t>
            </a:r>
          </a:p>
          <a:p>
            <a:pPr algn="ctr"/>
            <a:r>
              <a:rPr lang="en-US" altLang="ko-KR" sz="700" dirty="0"/>
              <a:t>.S</a:t>
            </a:r>
            <a:endParaRPr lang="ko-KR" altLang="en-US" sz="700" dirty="0"/>
          </a:p>
        </p:txBody>
      </p:sp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9A374DB1-037D-09A0-555B-5262D70F84E4}"/>
              </a:ext>
            </a:extLst>
          </p:cNvPr>
          <p:cNvCxnSpPr>
            <a:cxnSpLocks/>
            <a:endCxn id="327" idx="1"/>
          </p:cNvCxnSpPr>
          <p:nvPr/>
        </p:nvCxnSpPr>
        <p:spPr>
          <a:xfrm>
            <a:off x="453427" y="4924897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양쪽 대괄호 328">
            <a:extLst>
              <a:ext uri="{FF2B5EF4-FFF2-40B4-BE49-F238E27FC236}">
                <a16:creationId xmlns:a16="http://schemas.microsoft.com/office/drawing/2014/main" id="{79AD7669-08A4-9D89-D59A-4CAC22EE5755}"/>
              </a:ext>
            </a:extLst>
          </p:cNvPr>
          <p:cNvSpPr/>
          <p:nvPr/>
        </p:nvSpPr>
        <p:spPr>
          <a:xfrm>
            <a:off x="523762" y="4754636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DC8AA6A-ACDE-B9B7-0458-5C5E16BD31A6}"/>
              </a:ext>
            </a:extLst>
          </p:cNvPr>
          <p:cNvSpPr txBox="1"/>
          <p:nvPr/>
        </p:nvSpPr>
        <p:spPr>
          <a:xfrm>
            <a:off x="2134218" y="5607358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31" name="양쪽 대괄호 330">
            <a:extLst>
              <a:ext uri="{FF2B5EF4-FFF2-40B4-BE49-F238E27FC236}">
                <a16:creationId xmlns:a16="http://schemas.microsoft.com/office/drawing/2014/main" id="{54C04DF6-447C-0D80-AB1F-EF648BA228E3}"/>
              </a:ext>
            </a:extLst>
          </p:cNvPr>
          <p:cNvSpPr/>
          <p:nvPr/>
        </p:nvSpPr>
        <p:spPr>
          <a:xfrm>
            <a:off x="3182401" y="5234230"/>
            <a:ext cx="1104652" cy="261386"/>
          </a:xfrm>
          <a:prstGeom prst="bracket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ExReal[2]</a:t>
            </a:r>
          </a:p>
          <a:p>
            <a:pPr algn="ctr"/>
            <a:r>
              <a:rPr lang="en-US" altLang="ko-KR" sz="700" dirty="0"/>
              <a:t>.S</a:t>
            </a:r>
            <a:endParaRPr lang="ko-KR" altLang="en-US" sz="700" dirty="0"/>
          </a:p>
        </p:txBody>
      </p:sp>
      <p:cxnSp>
        <p:nvCxnSpPr>
          <p:cNvPr id="332" name="직선 연결선 331">
            <a:extLst>
              <a:ext uri="{FF2B5EF4-FFF2-40B4-BE49-F238E27FC236}">
                <a16:creationId xmlns:a16="http://schemas.microsoft.com/office/drawing/2014/main" id="{213EA0D4-F0D9-46DA-251F-F0D9F1670775}"/>
              </a:ext>
            </a:extLst>
          </p:cNvPr>
          <p:cNvCxnSpPr>
            <a:cxnSpLocks/>
            <a:endCxn id="331" idx="1"/>
          </p:cNvCxnSpPr>
          <p:nvPr/>
        </p:nvCxnSpPr>
        <p:spPr>
          <a:xfrm>
            <a:off x="453427" y="5364923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양쪽 대괄호 332">
            <a:extLst>
              <a:ext uri="{FF2B5EF4-FFF2-40B4-BE49-F238E27FC236}">
                <a16:creationId xmlns:a16="http://schemas.microsoft.com/office/drawing/2014/main" id="{95F8E1EB-584D-EE45-33A1-9944CBCC7B0C}"/>
              </a:ext>
            </a:extLst>
          </p:cNvPr>
          <p:cNvSpPr/>
          <p:nvPr/>
        </p:nvSpPr>
        <p:spPr>
          <a:xfrm>
            <a:off x="523762" y="5194662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808025F-436D-01DC-5066-B65E8625DCBA}"/>
              </a:ext>
            </a:extLst>
          </p:cNvPr>
          <p:cNvSpPr txBox="1"/>
          <p:nvPr/>
        </p:nvSpPr>
        <p:spPr>
          <a:xfrm>
            <a:off x="9608477" y="3195752"/>
            <a:ext cx="704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ExReal[1]</a:t>
            </a:r>
          </a:p>
          <a:p>
            <a:pPr algn="ctr"/>
            <a:r>
              <a:rPr lang="en-US" altLang="ko-KR" sz="800" dirty="0"/>
              <a:t>.S</a:t>
            </a:r>
            <a:endParaRPr lang="ko-KR" altLang="en-US" sz="8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DC6F33D2-7ABB-144F-7327-5BF22BE2A2FA}"/>
              </a:ext>
            </a:extLst>
          </p:cNvPr>
          <p:cNvSpPr txBox="1"/>
          <p:nvPr/>
        </p:nvSpPr>
        <p:spPr>
          <a:xfrm>
            <a:off x="10606492" y="3170087"/>
            <a:ext cx="704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ExReal[1]</a:t>
            </a:r>
          </a:p>
          <a:p>
            <a:pPr algn="ctr"/>
            <a:r>
              <a:rPr lang="en-US" altLang="ko-KR" sz="800" dirty="0"/>
              <a:t>.E</a:t>
            </a:r>
            <a:endParaRPr lang="ko-KR" altLang="en-US" sz="800" dirty="0"/>
          </a:p>
        </p:txBody>
      </p:sp>
      <p:sp>
        <p:nvSpPr>
          <p:cNvPr id="336" name="양쪽 대괄호 335">
            <a:extLst>
              <a:ext uri="{FF2B5EF4-FFF2-40B4-BE49-F238E27FC236}">
                <a16:creationId xmlns:a16="http://schemas.microsoft.com/office/drawing/2014/main" id="{EF1AA03A-427D-0F03-AE7D-7726F508692C}"/>
              </a:ext>
            </a:extLst>
          </p:cNvPr>
          <p:cNvSpPr/>
          <p:nvPr/>
        </p:nvSpPr>
        <p:spPr>
          <a:xfrm>
            <a:off x="3467259" y="3887292"/>
            <a:ext cx="678630" cy="261386"/>
          </a:xfrm>
          <a:prstGeom prst="bracketPair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(Action Out)</a:t>
            </a:r>
            <a:endParaRPr lang="ko-KR" altLang="en-US" sz="700" dirty="0"/>
          </a:p>
        </p:txBody>
      </p: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0C9B956C-6A2E-DEEB-90B4-E011F9049EA8}"/>
              </a:ext>
            </a:extLst>
          </p:cNvPr>
          <p:cNvCxnSpPr>
            <a:cxnSpLocks/>
            <a:endCxn id="336" idx="1"/>
          </p:cNvCxnSpPr>
          <p:nvPr/>
        </p:nvCxnSpPr>
        <p:spPr>
          <a:xfrm>
            <a:off x="3371010" y="4017985"/>
            <a:ext cx="9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ECA41C21-B57E-CA7D-2505-FD3BD55929D8}"/>
              </a:ext>
            </a:extLst>
          </p:cNvPr>
          <p:cNvCxnSpPr>
            <a:cxnSpLocks/>
          </p:cNvCxnSpPr>
          <p:nvPr/>
        </p:nvCxnSpPr>
        <p:spPr>
          <a:xfrm flipV="1">
            <a:off x="3371010" y="3613848"/>
            <a:ext cx="0" cy="4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양쪽 대괄호 338">
            <a:extLst>
              <a:ext uri="{FF2B5EF4-FFF2-40B4-BE49-F238E27FC236}">
                <a16:creationId xmlns:a16="http://schemas.microsoft.com/office/drawing/2014/main" id="{785E8DFC-EB3A-B2E9-9CD7-544E6276F48D}"/>
              </a:ext>
            </a:extLst>
          </p:cNvPr>
          <p:cNvSpPr/>
          <p:nvPr/>
        </p:nvSpPr>
        <p:spPr>
          <a:xfrm>
            <a:off x="3491666" y="2949872"/>
            <a:ext cx="678630" cy="261386"/>
          </a:xfrm>
          <a:prstGeom prst="bracketPair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(Action Out)</a:t>
            </a:r>
            <a:endParaRPr lang="ko-KR" altLang="en-US" sz="700" dirty="0"/>
          </a:p>
        </p:txBody>
      </p: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DFFF31F6-172D-491C-B6B7-B34A534501D3}"/>
              </a:ext>
            </a:extLst>
          </p:cNvPr>
          <p:cNvCxnSpPr>
            <a:cxnSpLocks/>
            <a:endCxn id="339" idx="1"/>
          </p:cNvCxnSpPr>
          <p:nvPr/>
        </p:nvCxnSpPr>
        <p:spPr>
          <a:xfrm>
            <a:off x="3395417" y="3080565"/>
            <a:ext cx="962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3EC68FCF-D5D7-3F69-3C5E-2F6BDAEB4027}"/>
              </a:ext>
            </a:extLst>
          </p:cNvPr>
          <p:cNvCxnSpPr>
            <a:cxnSpLocks/>
          </p:cNvCxnSpPr>
          <p:nvPr/>
        </p:nvCxnSpPr>
        <p:spPr>
          <a:xfrm flipV="1">
            <a:off x="3395417" y="2676428"/>
            <a:ext cx="0" cy="404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양쪽 대괄호 341">
            <a:extLst>
              <a:ext uri="{FF2B5EF4-FFF2-40B4-BE49-F238E27FC236}">
                <a16:creationId xmlns:a16="http://schemas.microsoft.com/office/drawing/2014/main" id="{0A615CDC-98AD-E186-FFE3-E8AAC70BE907}"/>
              </a:ext>
            </a:extLst>
          </p:cNvPr>
          <p:cNvSpPr/>
          <p:nvPr/>
        </p:nvSpPr>
        <p:spPr>
          <a:xfrm>
            <a:off x="7993215" y="3484239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343" name="직선 연결선 342">
            <a:extLst>
              <a:ext uri="{FF2B5EF4-FFF2-40B4-BE49-F238E27FC236}">
                <a16:creationId xmlns:a16="http://schemas.microsoft.com/office/drawing/2014/main" id="{0DC62C4B-4D43-E13B-5C69-F88E191B4638}"/>
              </a:ext>
            </a:extLst>
          </p:cNvPr>
          <p:cNvCxnSpPr>
            <a:cxnSpLocks/>
            <a:endCxn id="342" idx="1"/>
          </p:cNvCxnSpPr>
          <p:nvPr/>
        </p:nvCxnSpPr>
        <p:spPr>
          <a:xfrm>
            <a:off x="4360178" y="3614932"/>
            <a:ext cx="3633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양쪽 대괄호 344">
            <a:extLst>
              <a:ext uri="{FF2B5EF4-FFF2-40B4-BE49-F238E27FC236}">
                <a16:creationId xmlns:a16="http://schemas.microsoft.com/office/drawing/2014/main" id="{F7DF4612-ABBE-DA77-0AF1-EC338A30DA79}"/>
              </a:ext>
            </a:extLst>
          </p:cNvPr>
          <p:cNvSpPr/>
          <p:nvPr/>
        </p:nvSpPr>
        <p:spPr>
          <a:xfrm>
            <a:off x="6007402" y="3430882"/>
            <a:ext cx="615928" cy="340522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346" name="직선 연결선 345">
            <a:extLst>
              <a:ext uri="{FF2B5EF4-FFF2-40B4-BE49-F238E27FC236}">
                <a16:creationId xmlns:a16="http://schemas.microsoft.com/office/drawing/2014/main" id="{77F9C164-C722-610E-D176-240066C23B11}"/>
              </a:ext>
            </a:extLst>
          </p:cNvPr>
          <p:cNvCxnSpPr>
            <a:cxnSpLocks/>
          </p:cNvCxnSpPr>
          <p:nvPr/>
        </p:nvCxnSpPr>
        <p:spPr>
          <a:xfrm>
            <a:off x="4360178" y="4007011"/>
            <a:ext cx="2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양쪽 대괄호 346">
            <a:extLst>
              <a:ext uri="{FF2B5EF4-FFF2-40B4-BE49-F238E27FC236}">
                <a16:creationId xmlns:a16="http://schemas.microsoft.com/office/drawing/2014/main" id="{1835765E-2A1A-4C2F-5F9E-71084FE04AC2}"/>
              </a:ext>
            </a:extLst>
          </p:cNvPr>
          <p:cNvSpPr/>
          <p:nvPr/>
        </p:nvSpPr>
        <p:spPr>
          <a:xfrm>
            <a:off x="4504897" y="3828486"/>
            <a:ext cx="622206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348" name="직선 연결선 347">
            <a:extLst>
              <a:ext uri="{FF2B5EF4-FFF2-40B4-BE49-F238E27FC236}">
                <a16:creationId xmlns:a16="http://schemas.microsoft.com/office/drawing/2014/main" id="{50D3A100-6802-4AFA-4EBE-7BE259DF71B0}"/>
              </a:ext>
            </a:extLst>
          </p:cNvPr>
          <p:cNvCxnSpPr>
            <a:cxnSpLocks/>
          </p:cNvCxnSpPr>
          <p:nvPr/>
        </p:nvCxnSpPr>
        <p:spPr>
          <a:xfrm flipV="1">
            <a:off x="6775945" y="3614932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양쪽 대괄호 348">
            <a:extLst>
              <a:ext uri="{FF2B5EF4-FFF2-40B4-BE49-F238E27FC236}">
                <a16:creationId xmlns:a16="http://schemas.microsoft.com/office/drawing/2014/main" id="{F67AEF65-5008-04D8-4542-08984F93D5B7}"/>
              </a:ext>
            </a:extLst>
          </p:cNvPr>
          <p:cNvSpPr/>
          <p:nvPr/>
        </p:nvSpPr>
        <p:spPr>
          <a:xfrm>
            <a:off x="6999086" y="3444671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A.H</a:t>
            </a:r>
            <a:endParaRPr lang="ko-KR" altLang="en-US" sz="700" dirty="0"/>
          </a:p>
        </p:txBody>
      </p: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0C7B76D0-EE7F-D170-8859-6F61780C02E4}"/>
              </a:ext>
            </a:extLst>
          </p:cNvPr>
          <p:cNvCxnSpPr>
            <a:cxnSpLocks/>
          </p:cNvCxnSpPr>
          <p:nvPr/>
        </p:nvCxnSpPr>
        <p:spPr>
          <a:xfrm>
            <a:off x="6999086" y="3444671"/>
            <a:ext cx="440790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양쪽 대괄호 350">
            <a:extLst>
              <a:ext uri="{FF2B5EF4-FFF2-40B4-BE49-F238E27FC236}">
                <a16:creationId xmlns:a16="http://schemas.microsoft.com/office/drawing/2014/main" id="{D5A9B327-943A-FD40-CF5D-2015EA992E2D}"/>
              </a:ext>
            </a:extLst>
          </p:cNvPr>
          <p:cNvSpPr/>
          <p:nvPr/>
        </p:nvSpPr>
        <p:spPr>
          <a:xfrm>
            <a:off x="4497214" y="3428498"/>
            <a:ext cx="62798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(Action In)</a:t>
            </a:r>
            <a:endParaRPr lang="ko-KR" altLang="en-US" sz="7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76E03C5-1529-9E41-1E40-D35F87EE64D8}"/>
              </a:ext>
            </a:extLst>
          </p:cNvPr>
          <p:cNvSpPr txBox="1"/>
          <p:nvPr/>
        </p:nvSpPr>
        <p:spPr>
          <a:xfrm>
            <a:off x="6545244" y="4239849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53" name="양쪽 대괄호 352">
            <a:extLst>
              <a:ext uri="{FF2B5EF4-FFF2-40B4-BE49-F238E27FC236}">
                <a16:creationId xmlns:a16="http://schemas.microsoft.com/office/drawing/2014/main" id="{E19E16E4-8423-83C7-47C5-D87F35F47DFC}"/>
              </a:ext>
            </a:extLst>
          </p:cNvPr>
          <p:cNvSpPr/>
          <p:nvPr/>
        </p:nvSpPr>
        <p:spPr>
          <a:xfrm>
            <a:off x="7414847" y="4752273"/>
            <a:ext cx="1104652" cy="261386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354" name="직선 연결선 353">
            <a:extLst>
              <a:ext uri="{FF2B5EF4-FFF2-40B4-BE49-F238E27FC236}">
                <a16:creationId xmlns:a16="http://schemas.microsoft.com/office/drawing/2014/main" id="{26F7D3E2-09AA-3B53-BAEB-B374BE92B46A}"/>
              </a:ext>
            </a:extLst>
          </p:cNvPr>
          <p:cNvCxnSpPr>
            <a:cxnSpLocks/>
            <a:endCxn id="353" idx="1"/>
          </p:cNvCxnSpPr>
          <p:nvPr/>
        </p:nvCxnSpPr>
        <p:spPr>
          <a:xfrm>
            <a:off x="4685873" y="4882966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양쪽 대괄호 354">
            <a:extLst>
              <a:ext uri="{FF2B5EF4-FFF2-40B4-BE49-F238E27FC236}">
                <a16:creationId xmlns:a16="http://schemas.microsoft.com/office/drawing/2014/main" id="{4CB5E38B-B5B3-1224-7780-0AB114B7EBFF}"/>
              </a:ext>
            </a:extLst>
          </p:cNvPr>
          <p:cNvSpPr/>
          <p:nvPr/>
        </p:nvSpPr>
        <p:spPr>
          <a:xfrm>
            <a:off x="4756208" y="4712705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ExReal[1]</a:t>
            </a:r>
          </a:p>
          <a:p>
            <a:pPr algn="ctr"/>
            <a:r>
              <a:rPr lang="en-US" altLang="ko-KR" sz="700" dirty="0"/>
              <a:t>.E</a:t>
            </a:r>
            <a:endParaRPr lang="ko-KR" altLang="en-US" sz="700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2008FAB7-B26A-E168-F5C7-1DB8025E99B7}"/>
              </a:ext>
            </a:extLst>
          </p:cNvPr>
          <p:cNvSpPr txBox="1"/>
          <p:nvPr/>
        </p:nvSpPr>
        <p:spPr>
          <a:xfrm>
            <a:off x="6366664" y="5565427"/>
            <a:ext cx="288862" cy="197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…</a:t>
            </a:r>
            <a:endParaRPr lang="ko-KR" altLang="en-US" sz="1050" dirty="0"/>
          </a:p>
        </p:txBody>
      </p:sp>
      <p:sp>
        <p:nvSpPr>
          <p:cNvPr id="357" name="양쪽 대괄호 356">
            <a:extLst>
              <a:ext uri="{FF2B5EF4-FFF2-40B4-BE49-F238E27FC236}">
                <a16:creationId xmlns:a16="http://schemas.microsoft.com/office/drawing/2014/main" id="{B61A7A9D-3FBF-F478-6075-4C253A692262}"/>
              </a:ext>
            </a:extLst>
          </p:cNvPr>
          <p:cNvSpPr/>
          <p:nvPr/>
        </p:nvSpPr>
        <p:spPr>
          <a:xfrm>
            <a:off x="7414847" y="5192299"/>
            <a:ext cx="1104652" cy="261386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A.C[2].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358" name="직선 연결선 357">
            <a:extLst>
              <a:ext uri="{FF2B5EF4-FFF2-40B4-BE49-F238E27FC236}">
                <a16:creationId xmlns:a16="http://schemas.microsoft.com/office/drawing/2014/main" id="{BF29D20E-C2EA-D431-121A-F411D0BD2A6C}"/>
              </a:ext>
            </a:extLst>
          </p:cNvPr>
          <p:cNvCxnSpPr>
            <a:cxnSpLocks/>
            <a:endCxn id="357" idx="1"/>
          </p:cNvCxnSpPr>
          <p:nvPr/>
        </p:nvCxnSpPr>
        <p:spPr>
          <a:xfrm>
            <a:off x="4685873" y="5322992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양쪽 대괄호 358">
            <a:extLst>
              <a:ext uri="{FF2B5EF4-FFF2-40B4-BE49-F238E27FC236}">
                <a16:creationId xmlns:a16="http://schemas.microsoft.com/office/drawing/2014/main" id="{FEFA9185-FE93-AE3C-320C-CC4922E4F8EE}"/>
              </a:ext>
            </a:extLst>
          </p:cNvPr>
          <p:cNvSpPr/>
          <p:nvPr/>
        </p:nvSpPr>
        <p:spPr>
          <a:xfrm>
            <a:off x="4756208" y="5152731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ExReal[2]</a:t>
            </a:r>
          </a:p>
          <a:p>
            <a:pPr algn="ctr"/>
            <a:r>
              <a:rPr lang="en-US" altLang="ko-KR" sz="700" dirty="0"/>
              <a:t>.E</a:t>
            </a:r>
            <a:endParaRPr lang="ko-KR" altLang="en-US" sz="700" dirty="0"/>
          </a:p>
        </p:txBody>
      </p:sp>
      <p:sp>
        <p:nvSpPr>
          <p:cNvPr id="361" name="양쪽 대괄호 360">
            <a:extLst>
              <a:ext uri="{FF2B5EF4-FFF2-40B4-BE49-F238E27FC236}">
                <a16:creationId xmlns:a16="http://schemas.microsoft.com/office/drawing/2014/main" id="{53AA05E3-0C13-7478-8F7E-87BF93C2FE9B}"/>
              </a:ext>
            </a:extLst>
          </p:cNvPr>
          <p:cNvSpPr/>
          <p:nvPr/>
        </p:nvSpPr>
        <p:spPr>
          <a:xfrm>
            <a:off x="2676246" y="1198305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A.H</a:t>
            </a:r>
            <a:endParaRPr lang="ko-KR" altLang="en-US" sz="700" dirty="0"/>
          </a:p>
        </p:txBody>
      </p:sp>
      <p:cxnSp>
        <p:nvCxnSpPr>
          <p:cNvPr id="362" name="직선 연결선 361">
            <a:extLst>
              <a:ext uri="{FF2B5EF4-FFF2-40B4-BE49-F238E27FC236}">
                <a16:creationId xmlns:a16="http://schemas.microsoft.com/office/drawing/2014/main" id="{29DDA781-F6FB-9D92-ECAD-4C66FA4844F6}"/>
              </a:ext>
            </a:extLst>
          </p:cNvPr>
          <p:cNvCxnSpPr>
            <a:cxnSpLocks/>
          </p:cNvCxnSpPr>
          <p:nvPr/>
        </p:nvCxnSpPr>
        <p:spPr>
          <a:xfrm>
            <a:off x="2499661" y="1208296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양쪽 대괄호 2">
            <a:extLst>
              <a:ext uri="{FF2B5EF4-FFF2-40B4-BE49-F238E27FC236}">
                <a16:creationId xmlns:a16="http://schemas.microsoft.com/office/drawing/2014/main" id="{1082CA54-4D52-2B30-25B4-A8BA8635F324}"/>
              </a:ext>
            </a:extLst>
          </p:cNvPr>
          <p:cNvSpPr/>
          <p:nvPr/>
        </p:nvSpPr>
        <p:spPr>
          <a:xfrm>
            <a:off x="5266040" y="2480589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9CD4107A-0E8C-E846-D804-4A501D066531}"/>
              </a:ext>
            </a:extLst>
          </p:cNvPr>
          <p:cNvSpPr/>
          <p:nvPr/>
        </p:nvSpPr>
        <p:spPr>
          <a:xfrm>
            <a:off x="5266040" y="3424055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A.C[1].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631EB-411B-2420-8412-2EAAFBA902A2}"/>
              </a:ext>
            </a:extLst>
          </p:cNvPr>
          <p:cNvSpPr txBox="1"/>
          <p:nvPr/>
        </p:nvSpPr>
        <p:spPr>
          <a:xfrm>
            <a:off x="225007" y="801812"/>
            <a:ext cx="427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R1.Real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초기시작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C30D5D-34C1-978F-3ADE-88962EA8B52B}"/>
              </a:ext>
            </a:extLst>
          </p:cNvPr>
          <p:cNvSpPr txBox="1"/>
          <p:nvPr/>
        </p:nvSpPr>
        <p:spPr>
          <a:xfrm>
            <a:off x="4646796" y="801716"/>
            <a:ext cx="427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R2.Real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작업완료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52209-92D5-ED5D-6A72-4063AC8ABC7A}"/>
              </a:ext>
            </a:extLst>
          </p:cNvPr>
          <p:cNvSpPr txBox="1"/>
          <p:nvPr/>
        </p:nvSpPr>
        <p:spPr>
          <a:xfrm>
            <a:off x="178951" y="2094560"/>
            <a:ext cx="4272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//C1 Call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시작조건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3C656-12B3-3A9C-9E52-A7E80616660F}"/>
              </a:ext>
            </a:extLst>
          </p:cNvPr>
          <p:cNvSpPr txBox="1"/>
          <p:nvPr/>
        </p:nvSpPr>
        <p:spPr>
          <a:xfrm>
            <a:off x="4506454" y="2093865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//C2 Call </a:t>
            </a:r>
            <a:r>
              <a:rPr lang="ko-KR" altLang="en-US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작업완료 </a:t>
            </a:r>
            <a:r>
              <a:rPr lang="en-US" altLang="ko-KR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9D2FE-57F4-5927-8073-88CE8C7F5C91}"/>
              </a:ext>
            </a:extLst>
          </p:cNvPr>
          <p:cNvSpPr txBox="1"/>
          <p:nvPr/>
        </p:nvSpPr>
        <p:spPr>
          <a:xfrm>
            <a:off x="133744" y="4089887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//C3 Call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시작출력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00F7F-A12D-F3B6-F717-FF59C8FF484B}"/>
              </a:ext>
            </a:extLst>
          </p:cNvPr>
          <p:cNvSpPr txBox="1"/>
          <p:nvPr/>
        </p:nvSpPr>
        <p:spPr>
          <a:xfrm>
            <a:off x="40787" y="5691892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//C4 Call Start to Api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TX.Start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FB62DD-6DD1-EB38-851F-53CA469E307E}"/>
              </a:ext>
            </a:extLst>
          </p:cNvPr>
          <p:cNvSpPr txBox="1"/>
          <p:nvPr/>
        </p:nvSpPr>
        <p:spPr>
          <a:xfrm>
            <a:off x="4235114" y="4404075"/>
            <a:ext cx="628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//C5 Call End from  Api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RX.End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75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28FC932F-9F54-7392-5C67-82F1D0DA9D51}"/>
              </a:ext>
            </a:extLst>
          </p:cNvPr>
          <p:cNvGrpSpPr/>
          <p:nvPr/>
        </p:nvGrpSpPr>
        <p:grpSpPr>
          <a:xfrm>
            <a:off x="9011373" y="715684"/>
            <a:ext cx="2916553" cy="2013964"/>
            <a:chOff x="539009" y="1658804"/>
            <a:chExt cx="5496145" cy="32949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CB5D41B-D83E-5B14-1F82-109FF16B50AC}"/>
                </a:ext>
              </a:extLst>
            </p:cNvPr>
            <p:cNvSpPr/>
            <p:nvPr/>
          </p:nvSpPr>
          <p:spPr>
            <a:xfrm>
              <a:off x="539009" y="184339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0" dirty="0"/>
            </a:p>
            <a:p>
              <a:pPr algn="ctr"/>
              <a:r>
                <a:rPr lang="en-US" altLang="ko-KR" sz="2400" dirty="0"/>
                <a:t>A</a:t>
              </a:r>
            </a:p>
            <a:p>
              <a:pPr algn="ctr"/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EA9C13-41CA-6313-E02C-9E4165BC78AC}"/>
                </a:ext>
              </a:extLst>
            </p:cNvPr>
            <p:cNvSpPr/>
            <p:nvPr/>
          </p:nvSpPr>
          <p:spPr>
            <a:xfrm>
              <a:off x="2898239" y="250633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R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DA4583-B34A-F00B-5714-B7E4280144C2}"/>
                </a:ext>
              </a:extLst>
            </p:cNvPr>
            <p:cNvSpPr/>
            <p:nvPr/>
          </p:nvSpPr>
          <p:spPr>
            <a:xfrm>
              <a:off x="539009" y="318451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</a:t>
              </a: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3BB5CF26-040B-67C8-01DC-767188471241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V="1">
              <a:off x="1789615" y="2920121"/>
              <a:ext cx="1108624" cy="6781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5C6ABFE6-1613-1BC4-39EE-E2803B574DE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789615" y="2257181"/>
              <a:ext cx="1108624" cy="66294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115577-D227-3F8F-BE15-A4FB6A49FCFE}"/>
                </a:ext>
              </a:extLst>
            </p:cNvPr>
            <p:cNvSpPr/>
            <p:nvPr/>
          </p:nvSpPr>
          <p:spPr>
            <a:xfrm>
              <a:off x="4784548" y="2506331"/>
              <a:ext cx="1250606" cy="82758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873470E-374C-FA27-45B4-D786B37FC3A2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4148845" y="2920121"/>
              <a:ext cx="6357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7DF8A24A-8B08-C656-FE07-D31518E0B213}"/>
                </a:ext>
              </a:extLst>
            </p:cNvPr>
            <p:cNvCxnSpPr>
              <a:cxnSpLocks/>
              <a:stCxn id="14" idx="2"/>
              <a:endCxn id="5" idx="2"/>
            </p:cNvCxnSpPr>
            <p:nvPr/>
          </p:nvCxnSpPr>
          <p:spPr>
            <a:xfrm rot="5400000">
              <a:off x="4466697" y="2390757"/>
              <a:ext cx="12700" cy="1886309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63706BE7-66A9-1475-6326-FFB8C4A44B55}"/>
                </a:ext>
              </a:extLst>
            </p:cNvPr>
            <p:cNvSpPr/>
            <p:nvPr/>
          </p:nvSpPr>
          <p:spPr>
            <a:xfrm>
              <a:off x="2564175" y="1658804"/>
              <a:ext cx="1886313" cy="32949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2400" dirty="0" err="1"/>
                <a:t>pR</a:t>
              </a:r>
              <a:endParaRPr lang="en-US" altLang="ko-KR" sz="2400" dirty="0"/>
            </a:p>
          </p:txBody>
        </p:sp>
      </p:grpSp>
      <p:sp>
        <p:nvSpPr>
          <p:cNvPr id="69" name="양쪽 대괄호 68">
            <a:extLst>
              <a:ext uri="{FF2B5EF4-FFF2-40B4-BE49-F238E27FC236}">
                <a16:creationId xmlns:a16="http://schemas.microsoft.com/office/drawing/2014/main" id="{B443898A-B043-6A89-D267-E70087213787}"/>
              </a:ext>
            </a:extLst>
          </p:cNvPr>
          <p:cNvSpPr/>
          <p:nvPr/>
        </p:nvSpPr>
        <p:spPr>
          <a:xfrm>
            <a:off x="3493790" y="1247865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E2CB59A-9816-1F0E-CBB4-BD9568A9100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37306" y="1378557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535CF419-34F6-2B40-CE8E-D78194EB9937}"/>
              </a:ext>
            </a:extLst>
          </p:cNvPr>
          <p:cNvSpPr/>
          <p:nvPr/>
        </p:nvSpPr>
        <p:spPr>
          <a:xfrm>
            <a:off x="407641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pR.G</a:t>
            </a:r>
            <a:endParaRPr lang="ko-KR" altLang="en-US" sz="700" dirty="0"/>
          </a:p>
        </p:txBody>
      </p:sp>
      <p:sp>
        <p:nvSpPr>
          <p:cNvPr id="72" name="양쪽 대괄호 71">
            <a:extLst>
              <a:ext uri="{FF2B5EF4-FFF2-40B4-BE49-F238E27FC236}">
                <a16:creationId xmlns:a16="http://schemas.microsoft.com/office/drawing/2014/main" id="{30F12CDF-A29F-6AC8-473D-98BA56996DE2}"/>
              </a:ext>
            </a:extLst>
          </p:cNvPr>
          <p:cNvSpPr/>
          <p:nvPr/>
        </p:nvSpPr>
        <p:spPr>
          <a:xfrm>
            <a:off x="1308855" y="1208296"/>
            <a:ext cx="717964" cy="340522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pR.O</a:t>
            </a:r>
            <a:endParaRPr lang="ko-KR" altLang="en-US" sz="700" dirty="0"/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4C387D2-9D0B-ED5E-4E1F-DDEB1CF46631}"/>
              </a:ext>
            </a:extLst>
          </p:cNvPr>
          <p:cNvCxnSpPr>
            <a:cxnSpLocks/>
          </p:cNvCxnSpPr>
          <p:nvPr/>
        </p:nvCxnSpPr>
        <p:spPr>
          <a:xfrm>
            <a:off x="337306" y="177063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양쪽 대괄호 73">
            <a:extLst>
              <a:ext uri="{FF2B5EF4-FFF2-40B4-BE49-F238E27FC236}">
                <a16:creationId xmlns:a16="http://schemas.microsoft.com/office/drawing/2014/main" id="{CB9E2077-2815-5037-C8B3-A271B29AE78C}"/>
              </a:ext>
            </a:extLst>
          </p:cNvPr>
          <p:cNvSpPr/>
          <p:nvPr/>
        </p:nvSpPr>
        <p:spPr>
          <a:xfrm>
            <a:off x="407641" y="1600375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2BCEE712-A8D3-654C-5802-A0918F73B259}"/>
              </a:ext>
            </a:extLst>
          </p:cNvPr>
          <p:cNvCxnSpPr>
            <a:cxnSpLocks/>
          </p:cNvCxnSpPr>
          <p:nvPr/>
        </p:nvCxnSpPr>
        <p:spPr>
          <a:xfrm flipV="1">
            <a:off x="2276520" y="1378557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양쪽 대괄호 75">
            <a:extLst>
              <a:ext uri="{FF2B5EF4-FFF2-40B4-BE49-F238E27FC236}">
                <a16:creationId xmlns:a16="http://schemas.microsoft.com/office/drawing/2014/main" id="{CE211FFB-BBEC-2357-1BC3-5B85F103A375}"/>
              </a:ext>
            </a:extLst>
          </p:cNvPr>
          <p:cNvSpPr/>
          <p:nvPr/>
        </p:nvSpPr>
        <p:spPr>
          <a:xfrm>
            <a:off x="8054920" y="1228314"/>
            <a:ext cx="677141" cy="261386"/>
          </a:xfrm>
          <a:prstGeom prst="bracketPair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b="1" dirty="0" err="1">
                <a:solidFill>
                  <a:schemeClr val="accent4"/>
                </a:solidFill>
              </a:rPr>
              <a:t>pR.E</a:t>
            </a:r>
            <a:endParaRPr lang="ko-KR" altLang="en-US" sz="700" b="1" dirty="0">
              <a:solidFill>
                <a:schemeClr val="accent4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99A17D5-80BE-D83E-E6CB-7EF670E29EC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4532543" y="1359007"/>
            <a:ext cx="352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양쪽 대괄호 77">
            <a:extLst>
              <a:ext uri="{FF2B5EF4-FFF2-40B4-BE49-F238E27FC236}">
                <a16:creationId xmlns:a16="http://schemas.microsoft.com/office/drawing/2014/main" id="{69C60976-E18F-8884-F391-E6A2721B1685}"/>
              </a:ext>
            </a:extLst>
          </p:cNvPr>
          <p:cNvSpPr/>
          <p:nvPr/>
        </p:nvSpPr>
        <p:spPr>
          <a:xfrm>
            <a:off x="4892571" y="1188746"/>
            <a:ext cx="55951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82" name="양쪽 대괄호 81">
            <a:extLst>
              <a:ext uri="{FF2B5EF4-FFF2-40B4-BE49-F238E27FC236}">
                <a16:creationId xmlns:a16="http://schemas.microsoft.com/office/drawing/2014/main" id="{A10D54E8-4C80-E9ED-B0FF-5744E3FECC2B}"/>
              </a:ext>
            </a:extLst>
          </p:cNvPr>
          <p:cNvSpPr/>
          <p:nvPr/>
        </p:nvSpPr>
        <p:spPr>
          <a:xfrm>
            <a:off x="2676246" y="1198305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pR.H</a:t>
            </a:r>
            <a:endParaRPr lang="ko-KR" altLang="en-US" sz="700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9A79365-D383-5262-8F0F-2345D3DC4D26}"/>
              </a:ext>
            </a:extLst>
          </p:cNvPr>
          <p:cNvCxnSpPr>
            <a:cxnSpLocks/>
          </p:cNvCxnSpPr>
          <p:nvPr/>
        </p:nvCxnSpPr>
        <p:spPr>
          <a:xfrm>
            <a:off x="2499661" y="1208296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양쪽 대괄호 94">
            <a:extLst>
              <a:ext uri="{FF2B5EF4-FFF2-40B4-BE49-F238E27FC236}">
                <a16:creationId xmlns:a16="http://schemas.microsoft.com/office/drawing/2014/main" id="{B87E4CF1-383E-AF85-F991-7052B3599029}"/>
              </a:ext>
            </a:extLst>
          </p:cNvPr>
          <p:cNvSpPr/>
          <p:nvPr/>
        </p:nvSpPr>
        <p:spPr>
          <a:xfrm>
            <a:off x="8000170" y="2554481"/>
            <a:ext cx="677141" cy="261386"/>
          </a:xfrm>
          <a:prstGeom prst="bracketPair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A450F540-2810-F74F-46D3-D4F650AAA0BC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4367133" y="2685174"/>
            <a:ext cx="3633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양쪽 대괄호 96">
            <a:extLst>
              <a:ext uri="{FF2B5EF4-FFF2-40B4-BE49-F238E27FC236}">
                <a16:creationId xmlns:a16="http://schemas.microsoft.com/office/drawing/2014/main" id="{0FF5D7DE-097A-6C72-C221-8054ABE4812F}"/>
              </a:ext>
            </a:extLst>
          </p:cNvPr>
          <p:cNvSpPr/>
          <p:nvPr/>
        </p:nvSpPr>
        <p:spPr>
          <a:xfrm>
            <a:off x="6014357" y="2501124"/>
            <a:ext cx="615928" cy="340522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0838268-D438-DB78-2C93-111F133D5C78}"/>
              </a:ext>
            </a:extLst>
          </p:cNvPr>
          <p:cNvCxnSpPr>
            <a:cxnSpLocks/>
          </p:cNvCxnSpPr>
          <p:nvPr/>
        </p:nvCxnSpPr>
        <p:spPr>
          <a:xfrm>
            <a:off x="4367133" y="3077253"/>
            <a:ext cx="24157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양쪽 대괄호 98">
            <a:extLst>
              <a:ext uri="{FF2B5EF4-FFF2-40B4-BE49-F238E27FC236}">
                <a16:creationId xmlns:a16="http://schemas.microsoft.com/office/drawing/2014/main" id="{6D95D274-3331-4FC9-D62C-8F4CC859255B}"/>
              </a:ext>
            </a:extLst>
          </p:cNvPr>
          <p:cNvSpPr/>
          <p:nvPr/>
        </p:nvSpPr>
        <p:spPr>
          <a:xfrm>
            <a:off x="4511852" y="2898728"/>
            <a:ext cx="622206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4F1F4B6-754D-206B-CE56-EF8235E3303C}"/>
              </a:ext>
            </a:extLst>
          </p:cNvPr>
          <p:cNvCxnSpPr>
            <a:cxnSpLocks/>
          </p:cNvCxnSpPr>
          <p:nvPr/>
        </p:nvCxnSpPr>
        <p:spPr>
          <a:xfrm flipV="1">
            <a:off x="6782900" y="2685174"/>
            <a:ext cx="0" cy="39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양쪽 대괄호 100">
            <a:extLst>
              <a:ext uri="{FF2B5EF4-FFF2-40B4-BE49-F238E27FC236}">
                <a16:creationId xmlns:a16="http://schemas.microsoft.com/office/drawing/2014/main" id="{187B2B12-E3B9-177B-EEE3-BAAE2766EB98}"/>
              </a:ext>
            </a:extLst>
          </p:cNvPr>
          <p:cNvSpPr/>
          <p:nvPr/>
        </p:nvSpPr>
        <p:spPr>
          <a:xfrm>
            <a:off x="7006041" y="2514913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rP.H</a:t>
            </a:r>
            <a:endParaRPr lang="ko-KR" altLang="en-US" sz="700" dirty="0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D590CF5-AC53-2FC7-269F-5FC77584CB31}"/>
              </a:ext>
            </a:extLst>
          </p:cNvPr>
          <p:cNvCxnSpPr>
            <a:cxnSpLocks/>
          </p:cNvCxnSpPr>
          <p:nvPr/>
        </p:nvCxnSpPr>
        <p:spPr>
          <a:xfrm>
            <a:off x="7006041" y="2514913"/>
            <a:ext cx="440790" cy="340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양쪽 대괄호 102">
            <a:extLst>
              <a:ext uri="{FF2B5EF4-FFF2-40B4-BE49-F238E27FC236}">
                <a16:creationId xmlns:a16="http://schemas.microsoft.com/office/drawing/2014/main" id="{D0E41DC7-7147-09D9-D767-6E42C4E513CD}"/>
              </a:ext>
            </a:extLst>
          </p:cNvPr>
          <p:cNvSpPr/>
          <p:nvPr/>
        </p:nvSpPr>
        <p:spPr>
          <a:xfrm>
            <a:off x="4504169" y="2498740"/>
            <a:ext cx="62798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strike="sngStrike" dirty="0" err="1"/>
              <a:t>rP.C</a:t>
            </a:r>
            <a:r>
              <a:rPr lang="en-US" altLang="ko-KR" sz="700" strike="sngStrike" dirty="0"/>
              <a:t>[1].</a:t>
            </a:r>
          </a:p>
          <a:p>
            <a:pPr algn="ctr"/>
            <a:r>
              <a:rPr lang="en-US" altLang="ko-KR" sz="700" strike="sngStrike" dirty="0"/>
              <a:t>(Action In)</a:t>
            </a:r>
            <a:endParaRPr lang="ko-KR" altLang="en-US" sz="700" strike="sngStrike" dirty="0"/>
          </a:p>
        </p:txBody>
      </p:sp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60248292-1676-11B8-9B90-9AD438B550C9}"/>
              </a:ext>
            </a:extLst>
          </p:cNvPr>
          <p:cNvSpPr/>
          <p:nvPr/>
        </p:nvSpPr>
        <p:spPr>
          <a:xfrm>
            <a:off x="5266040" y="2480589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105" name="양쪽 대괄호 104">
            <a:extLst>
              <a:ext uri="{FF2B5EF4-FFF2-40B4-BE49-F238E27FC236}">
                <a16:creationId xmlns:a16="http://schemas.microsoft.com/office/drawing/2014/main" id="{F229F9D2-C67F-3F9E-5B1A-BF94CB8124D2}"/>
              </a:ext>
            </a:extLst>
          </p:cNvPr>
          <p:cNvSpPr/>
          <p:nvPr/>
        </p:nvSpPr>
        <p:spPr>
          <a:xfrm>
            <a:off x="7476124" y="3559749"/>
            <a:ext cx="1104652" cy="261386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E</a:t>
            </a:r>
            <a:endParaRPr lang="ko-KR" altLang="en-US" sz="700" dirty="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BF3C321-F0BF-6F80-9F66-791D58D889EC}"/>
              </a:ext>
            </a:extLst>
          </p:cNvPr>
          <p:cNvCxnSpPr>
            <a:cxnSpLocks/>
            <a:endCxn id="105" idx="1"/>
          </p:cNvCxnSpPr>
          <p:nvPr/>
        </p:nvCxnSpPr>
        <p:spPr>
          <a:xfrm>
            <a:off x="4747150" y="3690442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양쪽 대괄호 106">
            <a:extLst>
              <a:ext uri="{FF2B5EF4-FFF2-40B4-BE49-F238E27FC236}">
                <a16:creationId xmlns:a16="http://schemas.microsoft.com/office/drawing/2014/main" id="{9A3A5AF6-ACF5-F483-DC44-16C36DD2A5C2}"/>
              </a:ext>
            </a:extLst>
          </p:cNvPr>
          <p:cNvSpPr/>
          <p:nvPr/>
        </p:nvSpPr>
        <p:spPr>
          <a:xfrm>
            <a:off x="4817485" y="3520181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R.E</a:t>
            </a:r>
            <a:endParaRPr lang="ko-KR" altLang="en-US" sz="700" dirty="0"/>
          </a:p>
        </p:txBody>
      </p:sp>
      <p:sp>
        <p:nvSpPr>
          <p:cNvPr id="120" name="양쪽 대괄호 119">
            <a:extLst>
              <a:ext uri="{FF2B5EF4-FFF2-40B4-BE49-F238E27FC236}">
                <a16:creationId xmlns:a16="http://schemas.microsoft.com/office/drawing/2014/main" id="{5F3D6EDC-6757-C021-B36E-D10458B3051D}"/>
              </a:ext>
            </a:extLst>
          </p:cNvPr>
          <p:cNvSpPr/>
          <p:nvPr/>
        </p:nvSpPr>
        <p:spPr>
          <a:xfrm>
            <a:off x="3484367" y="2540409"/>
            <a:ext cx="677141" cy="261386"/>
          </a:xfrm>
          <a:prstGeom prst="bracketPair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47FDD5F-0C51-18E7-4849-CDD6A370074A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327883" y="2671102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양쪽 대괄호 121">
            <a:extLst>
              <a:ext uri="{FF2B5EF4-FFF2-40B4-BE49-F238E27FC236}">
                <a16:creationId xmlns:a16="http://schemas.microsoft.com/office/drawing/2014/main" id="{EBDAE910-DF9E-DD78-7315-1E2CF9CA88E5}"/>
              </a:ext>
            </a:extLst>
          </p:cNvPr>
          <p:cNvSpPr/>
          <p:nvPr/>
        </p:nvSpPr>
        <p:spPr>
          <a:xfrm>
            <a:off x="398218" y="2500841"/>
            <a:ext cx="717964" cy="340522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A.G</a:t>
            </a:r>
            <a:endParaRPr lang="ko-KR" altLang="en-US" sz="700" dirty="0"/>
          </a:p>
        </p:txBody>
      </p:sp>
      <p:sp>
        <p:nvSpPr>
          <p:cNvPr id="123" name="양쪽 대괄호 122">
            <a:extLst>
              <a:ext uri="{FF2B5EF4-FFF2-40B4-BE49-F238E27FC236}">
                <a16:creationId xmlns:a16="http://schemas.microsoft.com/office/drawing/2014/main" id="{09081911-722A-5ED1-F3FC-A48864888807}"/>
              </a:ext>
            </a:extLst>
          </p:cNvPr>
          <p:cNvSpPr/>
          <p:nvPr/>
        </p:nvSpPr>
        <p:spPr>
          <a:xfrm>
            <a:off x="1299432" y="2500841"/>
            <a:ext cx="579759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</a:t>
            </a:r>
            <a:endParaRPr lang="en-US" altLang="ko-KR" sz="700" dirty="0"/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sp>
        <p:nvSpPr>
          <p:cNvPr id="124" name="양쪽 대괄호 123">
            <a:extLst>
              <a:ext uri="{FF2B5EF4-FFF2-40B4-BE49-F238E27FC236}">
                <a16:creationId xmlns:a16="http://schemas.microsoft.com/office/drawing/2014/main" id="{F871BC9A-C530-57DA-44C3-D73EFE445C2D}"/>
              </a:ext>
            </a:extLst>
          </p:cNvPr>
          <p:cNvSpPr/>
          <p:nvPr/>
        </p:nvSpPr>
        <p:spPr>
          <a:xfrm>
            <a:off x="2579804" y="2508635"/>
            <a:ext cx="717558" cy="340522"/>
          </a:xfrm>
          <a:prstGeom prst="bracketPair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Relay</a:t>
            </a:r>
            <a:endParaRPr lang="ko-KR" altLang="en-US" sz="700" dirty="0"/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0C77E41-1C06-8620-E946-85A1900DD938}"/>
              </a:ext>
            </a:extLst>
          </p:cNvPr>
          <p:cNvCxnSpPr>
            <a:cxnSpLocks/>
          </p:cNvCxnSpPr>
          <p:nvPr/>
        </p:nvCxnSpPr>
        <p:spPr>
          <a:xfrm>
            <a:off x="2490238" y="2508635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양쪽 대괄호 125">
            <a:extLst>
              <a:ext uri="{FF2B5EF4-FFF2-40B4-BE49-F238E27FC236}">
                <a16:creationId xmlns:a16="http://schemas.microsoft.com/office/drawing/2014/main" id="{1169D4D1-FE37-D512-836D-1D3B20F7DDBB}"/>
              </a:ext>
            </a:extLst>
          </p:cNvPr>
          <p:cNvSpPr/>
          <p:nvPr/>
        </p:nvSpPr>
        <p:spPr>
          <a:xfrm>
            <a:off x="3243678" y="3601680"/>
            <a:ext cx="1104652" cy="261386"/>
          </a:xfrm>
          <a:prstGeom prst="bracketPair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R.S</a:t>
            </a:r>
            <a:endParaRPr lang="ko-KR" altLang="en-US" sz="700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923B6BFE-4C18-97B3-EE61-42CC719A100F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514704" y="3732373"/>
            <a:ext cx="2728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양쪽 대괄호 127">
            <a:extLst>
              <a:ext uri="{FF2B5EF4-FFF2-40B4-BE49-F238E27FC236}">
                <a16:creationId xmlns:a16="http://schemas.microsoft.com/office/drawing/2014/main" id="{0B29CB2C-2BC6-59F9-29AF-34E0DA5449A9}"/>
              </a:ext>
            </a:extLst>
          </p:cNvPr>
          <p:cNvSpPr/>
          <p:nvPr/>
        </p:nvSpPr>
        <p:spPr>
          <a:xfrm>
            <a:off x="585039" y="3562112"/>
            <a:ext cx="717964" cy="340522"/>
          </a:xfrm>
          <a:prstGeom prst="bracketPair">
            <a:avLst>
              <a:gd name="adj" fmla="val 0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rP.C</a:t>
            </a:r>
            <a:r>
              <a:rPr lang="en-US" altLang="ko-KR" sz="700" dirty="0"/>
              <a:t>[1].</a:t>
            </a:r>
          </a:p>
          <a:p>
            <a:pPr algn="ctr"/>
            <a:r>
              <a:rPr lang="en-US" altLang="ko-KR" sz="700" dirty="0"/>
              <a:t>S</a:t>
            </a:r>
            <a:endParaRPr lang="ko-KR" altLang="en-US" sz="700" dirty="0"/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92CB0B4-8E23-9BFC-B352-2C617BCF5F2B}"/>
              </a:ext>
            </a:extLst>
          </p:cNvPr>
          <p:cNvGrpSpPr/>
          <p:nvPr/>
        </p:nvGrpSpPr>
        <p:grpSpPr>
          <a:xfrm>
            <a:off x="5505249" y="5703645"/>
            <a:ext cx="4531865" cy="772462"/>
            <a:chOff x="339248" y="166530"/>
            <a:chExt cx="4531865" cy="772462"/>
          </a:xfrm>
        </p:grpSpPr>
        <p:sp>
          <p:nvSpPr>
            <p:cNvPr id="108" name="양쪽 대괄호 107">
              <a:extLst>
                <a:ext uri="{FF2B5EF4-FFF2-40B4-BE49-F238E27FC236}">
                  <a16:creationId xmlns:a16="http://schemas.microsoft.com/office/drawing/2014/main" id="{0EE3DC00-3941-7059-909F-209993ECB404}"/>
                </a:ext>
              </a:extLst>
            </p:cNvPr>
            <p:cNvSpPr/>
            <p:nvPr/>
          </p:nvSpPr>
          <p:spPr>
            <a:xfrm>
              <a:off x="4193972" y="238090"/>
              <a:ext cx="677141" cy="261386"/>
            </a:xfrm>
            <a:prstGeom prst="bracketPair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pR.S</a:t>
              </a:r>
              <a:endParaRPr lang="ko-KR" altLang="en-US" sz="700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B87BA4E4-F6F9-8ED8-52E1-E34BFB611274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>
              <a:off x="1037488" y="368783"/>
              <a:ext cx="31564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7B8D490B-BCFE-4030-6AB7-0AE0F2874E39}"/>
                </a:ext>
              </a:extLst>
            </p:cNvPr>
            <p:cNvCxnSpPr>
              <a:cxnSpLocks/>
            </p:cNvCxnSpPr>
            <p:nvPr/>
          </p:nvCxnSpPr>
          <p:spPr>
            <a:xfrm>
              <a:off x="339248" y="768731"/>
              <a:ext cx="1939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양쪽 대괄호 129">
              <a:extLst>
                <a:ext uri="{FF2B5EF4-FFF2-40B4-BE49-F238E27FC236}">
                  <a16:creationId xmlns:a16="http://schemas.microsoft.com/office/drawing/2014/main" id="{6F1CE35A-D5AD-06DA-1902-73A8DDDE83F8}"/>
                </a:ext>
              </a:extLst>
            </p:cNvPr>
            <p:cNvSpPr/>
            <p:nvPr/>
          </p:nvSpPr>
          <p:spPr>
            <a:xfrm>
              <a:off x="409583" y="598470"/>
              <a:ext cx="717964" cy="340522"/>
            </a:xfrm>
            <a:prstGeom prst="bracketPair">
              <a:avLst>
                <a:gd name="adj" fmla="val 0"/>
              </a:avLst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pR.S</a:t>
              </a:r>
              <a:endParaRPr lang="ko-KR" altLang="en-US" sz="700" dirty="0"/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1E16F88-59E2-52D9-3AAD-B665EB17E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462" y="376652"/>
              <a:ext cx="0" cy="392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양쪽 대괄호 131">
              <a:extLst>
                <a:ext uri="{FF2B5EF4-FFF2-40B4-BE49-F238E27FC236}">
                  <a16:creationId xmlns:a16="http://schemas.microsoft.com/office/drawing/2014/main" id="{A9A46CFF-1F1E-1B4A-1726-E4E444E098C2}"/>
                </a:ext>
              </a:extLst>
            </p:cNvPr>
            <p:cNvSpPr/>
            <p:nvPr/>
          </p:nvSpPr>
          <p:spPr>
            <a:xfrm>
              <a:off x="407642" y="192602"/>
              <a:ext cx="1609754" cy="340522"/>
            </a:xfrm>
            <a:prstGeom prst="bracketPair">
              <a:avLst>
                <a:gd name="adj" fmla="val 0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Source.</a:t>
              </a:r>
            </a:p>
            <a:p>
              <a:pPr algn="ctr"/>
              <a:r>
                <a:rPr lang="en-US" altLang="ko-KR" sz="1000" dirty="0"/>
                <a:t>E</a:t>
              </a:r>
              <a:endParaRPr lang="ko-KR" altLang="en-US" sz="1000" dirty="0"/>
            </a:p>
          </p:txBody>
        </p:sp>
        <p:sp>
          <p:nvSpPr>
            <p:cNvPr id="133" name="양쪽 대괄호 132">
              <a:extLst>
                <a:ext uri="{FF2B5EF4-FFF2-40B4-BE49-F238E27FC236}">
                  <a16:creationId xmlns:a16="http://schemas.microsoft.com/office/drawing/2014/main" id="{A4650F6E-CF70-D4F3-82FB-DFC01D47C6CD}"/>
                </a:ext>
              </a:extLst>
            </p:cNvPr>
            <p:cNvSpPr/>
            <p:nvPr/>
          </p:nvSpPr>
          <p:spPr>
            <a:xfrm>
              <a:off x="3366476" y="194273"/>
              <a:ext cx="717964" cy="340522"/>
            </a:xfrm>
            <a:prstGeom prst="bracketPair">
              <a:avLst>
                <a:gd name="adj" fmla="val 0"/>
              </a:avLst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/>
                <a:t>_Auto</a:t>
              </a:r>
              <a:endParaRPr lang="ko-KR" altLang="en-US" sz="700" dirty="0"/>
            </a:p>
          </p:txBody>
        </p:sp>
        <p:sp>
          <p:nvSpPr>
            <p:cNvPr id="134" name="양쪽 대괄호 133">
              <a:extLst>
                <a:ext uri="{FF2B5EF4-FFF2-40B4-BE49-F238E27FC236}">
                  <a16:creationId xmlns:a16="http://schemas.microsoft.com/office/drawing/2014/main" id="{28D85493-2281-74F5-06EF-F234F45CFB7B}"/>
                </a:ext>
              </a:extLst>
            </p:cNvPr>
            <p:cNvSpPr/>
            <p:nvPr/>
          </p:nvSpPr>
          <p:spPr>
            <a:xfrm>
              <a:off x="2579804" y="252582"/>
              <a:ext cx="677141" cy="261386"/>
            </a:xfrm>
            <a:prstGeom prst="bracketPair">
              <a:avLst>
                <a:gd name="adj" fmla="val 0"/>
              </a:avLst>
            </a:prstGeom>
            <a:solidFill>
              <a:srgbClr val="00206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b="1" dirty="0" err="1">
                  <a:solidFill>
                    <a:schemeClr val="accent4"/>
                  </a:solidFill>
                </a:rPr>
                <a:t>pR.E</a:t>
              </a:r>
              <a:endParaRPr lang="ko-KR" altLang="en-US" sz="7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19824F4D-E816-012A-EE80-8D7242ACAB80}"/>
                </a:ext>
              </a:extLst>
            </p:cNvPr>
            <p:cNvCxnSpPr>
              <a:cxnSpLocks/>
            </p:cNvCxnSpPr>
            <p:nvPr/>
          </p:nvCxnSpPr>
          <p:spPr>
            <a:xfrm>
              <a:off x="2449821" y="166530"/>
              <a:ext cx="807124" cy="340521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9FC7B8-64AE-622A-7DD3-CBF85C749C06}"/>
              </a:ext>
            </a:extLst>
          </p:cNvPr>
          <p:cNvSpPr txBox="1"/>
          <p:nvPr/>
        </p:nvSpPr>
        <p:spPr>
          <a:xfrm>
            <a:off x="7326851" y="220553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//F1. child Real Start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DF45E-350F-5B30-2085-D853003D5743}"/>
              </a:ext>
            </a:extLst>
          </p:cNvPr>
          <p:cNvSpPr txBox="1"/>
          <p:nvPr/>
        </p:nvSpPr>
        <p:spPr>
          <a:xfrm>
            <a:off x="273757" y="5291788"/>
            <a:ext cx="433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//F2.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자신의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Reset going relay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4CB4C4A-3E2D-8EC9-702D-FFF0DB03CA0E}"/>
              </a:ext>
            </a:extLst>
          </p:cNvPr>
          <p:cNvGrpSpPr/>
          <p:nvPr/>
        </p:nvGrpSpPr>
        <p:grpSpPr>
          <a:xfrm>
            <a:off x="600293" y="5726589"/>
            <a:ext cx="4531865" cy="746390"/>
            <a:chOff x="339248" y="192602"/>
            <a:chExt cx="4531865" cy="746390"/>
          </a:xfrm>
        </p:grpSpPr>
        <p:sp>
          <p:nvSpPr>
            <p:cNvPr id="12" name="양쪽 대괄호 11">
              <a:extLst>
                <a:ext uri="{FF2B5EF4-FFF2-40B4-BE49-F238E27FC236}">
                  <a16:creationId xmlns:a16="http://schemas.microsoft.com/office/drawing/2014/main" id="{7448D59F-C5E4-E7E4-594C-52D64806B93E}"/>
                </a:ext>
              </a:extLst>
            </p:cNvPr>
            <p:cNvSpPr/>
            <p:nvPr/>
          </p:nvSpPr>
          <p:spPr>
            <a:xfrm>
              <a:off x="4193972" y="238090"/>
              <a:ext cx="677141" cy="261386"/>
            </a:xfrm>
            <a:prstGeom prst="bracketPair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R.R</a:t>
              </a:r>
              <a:endParaRPr lang="ko-KR" altLang="en-US" sz="700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136C0E6-EE81-B523-F69D-8046FBF0336E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037488" y="368783"/>
              <a:ext cx="31564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7C3DCC6-A0BD-6BC7-9285-F4A2FC2962B2}"/>
                </a:ext>
              </a:extLst>
            </p:cNvPr>
            <p:cNvCxnSpPr>
              <a:cxnSpLocks/>
            </p:cNvCxnSpPr>
            <p:nvPr/>
          </p:nvCxnSpPr>
          <p:spPr>
            <a:xfrm>
              <a:off x="339248" y="768731"/>
              <a:ext cx="19392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양쪽 대괄호 15">
              <a:extLst>
                <a:ext uri="{FF2B5EF4-FFF2-40B4-BE49-F238E27FC236}">
                  <a16:creationId xmlns:a16="http://schemas.microsoft.com/office/drawing/2014/main" id="{9BBBDB35-E5B5-7432-BEA4-C159695187EF}"/>
                </a:ext>
              </a:extLst>
            </p:cNvPr>
            <p:cNvSpPr/>
            <p:nvPr/>
          </p:nvSpPr>
          <p:spPr>
            <a:xfrm>
              <a:off x="409583" y="598470"/>
              <a:ext cx="717964" cy="340522"/>
            </a:xfrm>
            <a:prstGeom prst="bracketPair">
              <a:avLst>
                <a:gd name="adj" fmla="val 0"/>
              </a:avLst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700" dirty="0" err="1"/>
                <a:t>R.R</a:t>
              </a:r>
              <a:endParaRPr lang="ko-KR" altLang="en-US" sz="700" dirty="0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B6A9AE8-E46C-0B31-8A82-F2944D41A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462" y="376652"/>
              <a:ext cx="0" cy="392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양쪽 대괄호 17">
              <a:extLst>
                <a:ext uri="{FF2B5EF4-FFF2-40B4-BE49-F238E27FC236}">
                  <a16:creationId xmlns:a16="http://schemas.microsoft.com/office/drawing/2014/main" id="{4E685581-DFFA-CE1E-F07C-F190131AD1BB}"/>
                </a:ext>
              </a:extLst>
            </p:cNvPr>
            <p:cNvSpPr/>
            <p:nvPr/>
          </p:nvSpPr>
          <p:spPr>
            <a:xfrm>
              <a:off x="407642" y="192602"/>
              <a:ext cx="1609754" cy="340522"/>
            </a:xfrm>
            <a:prstGeom prst="bracketPair">
              <a:avLst>
                <a:gd name="adj" fmla="val 0"/>
              </a:avLst>
            </a:prstGeom>
            <a:solidFill>
              <a:srgbClr val="0070C0"/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Source.</a:t>
              </a:r>
            </a:p>
            <a:p>
              <a:pPr algn="ctr"/>
              <a:r>
                <a:rPr lang="en-US" altLang="ko-KR" sz="1000" dirty="0" err="1"/>
                <a:t>GoingRelays</a:t>
              </a:r>
              <a:endParaRPr lang="ko-KR" altLang="en-US" sz="1000" dirty="0"/>
            </a:p>
          </p:txBody>
        </p:sp>
      </p:grpSp>
      <p:sp>
        <p:nvSpPr>
          <p:cNvPr id="24" name="양쪽 대괄호 23">
            <a:extLst>
              <a:ext uri="{FF2B5EF4-FFF2-40B4-BE49-F238E27FC236}">
                <a16:creationId xmlns:a16="http://schemas.microsoft.com/office/drawing/2014/main" id="{8965CAF5-A247-8332-F8AF-56206D40B691}"/>
              </a:ext>
            </a:extLst>
          </p:cNvPr>
          <p:cNvSpPr/>
          <p:nvPr/>
        </p:nvSpPr>
        <p:spPr>
          <a:xfrm>
            <a:off x="3403534" y="5726589"/>
            <a:ext cx="440790" cy="340522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700" dirty="0" err="1"/>
              <a:t>pR.H</a:t>
            </a:r>
            <a:endParaRPr lang="ko-KR" altLang="en-US" sz="7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3CDCA55-00E3-737C-85F6-21C10881F3DF}"/>
              </a:ext>
            </a:extLst>
          </p:cNvPr>
          <p:cNvCxnSpPr>
            <a:cxnSpLocks/>
          </p:cNvCxnSpPr>
          <p:nvPr/>
        </p:nvCxnSpPr>
        <p:spPr>
          <a:xfrm>
            <a:off x="3282004" y="5748125"/>
            <a:ext cx="807124" cy="340521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72E69A-8749-F202-22FD-B970E9F49B98}"/>
              </a:ext>
            </a:extLst>
          </p:cNvPr>
          <p:cNvSpPr txBox="1"/>
          <p:nvPr/>
        </p:nvSpPr>
        <p:spPr>
          <a:xfrm>
            <a:off x="143618" y="6490521"/>
            <a:ext cx="670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//F3.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자신의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Reset 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F47973-A664-C82F-EE55-803D57DBBFE3}"/>
              </a:ext>
            </a:extLst>
          </p:cNvPr>
          <p:cNvSpPr txBox="1"/>
          <p:nvPr/>
        </p:nvSpPr>
        <p:spPr>
          <a:xfrm>
            <a:off x="5128932" y="5273026"/>
            <a:ext cx="670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F4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부모의 시작조건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C58E74-F7F4-1A1F-C60E-27DDBC34F669}"/>
              </a:ext>
            </a:extLst>
          </p:cNvPr>
          <p:cNvSpPr txBox="1"/>
          <p:nvPr/>
        </p:nvSpPr>
        <p:spPr>
          <a:xfrm>
            <a:off x="5182305" y="6457041"/>
            <a:ext cx="670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F5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Real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부모의 </a:t>
            </a:r>
            <a:r>
              <a:rPr lang="ko-KR" altLang="en-US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셀프리셋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Statement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2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75EC5-2B11-06B2-6D0C-C118509B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Relay Code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633748B-BB8F-F560-9F35-3EB155318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283" y="2534239"/>
            <a:ext cx="938343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5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$C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$D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492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CF0F7D-B5CD-406D-8B19-C5321E2F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04" y="-4353"/>
            <a:ext cx="1554963" cy="1864396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BEE270C0-0453-4D4B-8F67-02A13B61387B}"/>
              </a:ext>
            </a:extLst>
          </p:cNvPr>
          <p:cNvSpPr/>
          <p:nvPr/>
        </p:nvSpPr>
        <p:spPr>
          <a:xfrm>
            <a:off x="718015" y="3801839"/>
            <a:ext cx="1358136" cy="5910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A2</a:t>
            </a:r>
            <a:endParaRPr lang="ko-KR" altLang="en-US" sz="1100" b="1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BFA97BE-36B6-4124-A914-A1DA5160A9A1}"/>
              </a:ext>
            </a:extLst>
          </p:cNvPr>
          <p:cNvSpPr/>
          <p:nvPr/>
        </p:nvSpPr>
        <p:spPr>
          <a:xfrm>
            <a:off x="721536" y="1236494"/>
            <a:ext cx="1358136" cy="5910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A1</a:t>
            </a:r>
            <a:endParaRPr lang="ko-KR" altLang="en-US" sz="1100" b="1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90F43C-FF88-4AF3-ABFE-D5611B71D596}"/>
              </a:ext>
            </a:extLst>
          </p:cNvPr>
          <p:cNvSpPr/>
          <p:nvPr/>
        </p:nvSpPr>
        <p:spPr>
          <a:xfrm>
            <a:off x="719129" y="294672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B2</a:t>
            </a:r>
            <a:endParaRPr lang="ko-KR" altLang="en-US" sz="1100" b="1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B59E06B-9B3E-4902-9D1D-745A44F8C06B}"/>
              </a:ext>
            </a:extLst>
          </p:cNvPr>
          <p:cNvSpPr/>
          <p:nvPr/>
        </p:nvSpPr>
        <p:spPr>
          <a:xfrm>
            <a:off x="721536" y="209160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B1</a:t>
            </a:r>
            <a:endParaRPr lang="ko-KR" altLang="en-US" sz="1100" b="1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EBAD13C-1648-4641-8DBC-C99B336D5821}"/>
              </a:ext>
            </a:extLst>
          </p:cNvPr>
          <p:cNvSpPr/>
          <p:nvPr/>
        </p:nvSpPr>
        <p:spPr>
          <a:xfrm>
            <a:off x="718015" y="4656954"/>
            <a:ext cx="1358136" cy="5910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C1</a:t>
            </a:r>
            <a:endParaRPr lang="ko-KR" altLang="en-US" sz="1100" b="1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EA6211E-EF61-4A9F-B44A-196D13C5B177}"/>
              </a:ext>
            </a:extLst>
          </p:cNvPr>
          <p:cNvSpPr/>
          <p:nvPr/>
        </p:nvSpPr>
        <p:spPr>
          <a:xfrm>
            <a:off x="718015" y="5512069"/>
            <a:ext cx="1358136" cy="5910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C2</a:t>
            </a:r>
            <a:endParaRPr lang="ko-KR" altLang="en-US" sz="1100" b="1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CB0FC748-AE2A-48FF-91F8-4D812F031203}"/>
              </a:ext>
            </a:extLst>
          </p:cNvPr>
          <p:cNvSpPr/>
          <p:nvPr/>
        </p:nvSpPr>
        <p:spPr>
          <a:xfrm>
            <a:off x="2976937" y="1235578"/>
            <a:ext cx="1358136" cy="5910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D1</a:t>
            </a:r>
            <a:endParaRPr lang="ko-KR" altLang="en-US" sz="1100" b="1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E994141-E977-48F8-A276-DA62DE3A9957}"/>
              </a:ext>
            </a:extLst>
          </p:cNvPr>
          <p:cNvSpPr/>
          <p:nvPr/>
        </p:nvSpPr>
        <p:spPr>
          <a:xfrm>
            <a:off x="2976039" y="2692953"/>
            <a:ext cx="1358136" cy="5910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D2</a:t>
            </a:r>
            <a:endParaRPr lang="ko-KR" altLang="en-US" sz="11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20BDF2E-8194-4FD5-8821-CBF12C7C4E1F}"/>
              </a:ext>
            </a:extLst>
          </p:cNvPr>
          <p:cNvSpPr/>
          <p:nvPr/>
        </p:nvSpPr>
        <p:spPr>
          <a:xfrm>
            <a:off x="4426468" y="1915988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E1</a:t>
            </a:r>
            <a:endParaRPr lang="ko-KR" altLang="en-US" sz="1100" dirty="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6DFD1A-8F20-4872-8450-3F114BB7DD8B}"/>
              </a:ext>
            </a:extLst>
          </p:cNvPr>
          <p:cNvSpPr/>
          <p:nvPr/>
        </p:nvSpPr>
        <p:spPr>
          <a:xfrm>
            <a:off x="2976039" y="4412506"/>
            <a:ext cx="1358136" cy="5910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D3</a:t>
            </a:r>
            <a:endParaRPr lang="ko-KR" altLang="en-US" sz="1100" b="1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F7260FE7-F60C-4EAA-A2AA-0FB352B80DA1}"/>
              </a:ext>
            </a:extLst>
          </p:cNvPr>
          <p:cNvSpPr/>
          <p:nvPr/>
        </p:nvSpPr>
        <p:spPr>
          <a:xfrm>
            <a:off x="2079672" y="193161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4C9A0BA-86F7-4F13-BF5B-0DBAD0E51E25}"/>
              </a:ext>
            </a:extLst>
          </p:cNvPr>
          <p:cNvCxnSpPr>
            <a:stCxn id="59" idx="2"/>
            <a:endCxn id="44" idx="0"/>
          </p:cNvCxnSpPr>
          <p:nvPr/>
        </p:nvCxnSpPr>
        <p:spPr>
          <a:xfrm flipH="1">
            <a:off x="1400604" y="784200"/>
            <a:ext cx="1458159" cy="45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DD288CA-8C2A-4DC3-AC9E-F65F68938328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>
            <a:off x="1400604" y="1827533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4BB13F1-1B9E-47EB-9A4C-12439DB39626}"/>
              </a:ext>
            </a:extLst>
          </p:cNvPr>
          <p:cNvCxnSpPr>
            <a:cxnSpLocks/>
            <a:stCxn id="45" idx="4"/>
            <a:endCxn id="42" idx="0"/>
          </p:cNvCxnSpPr>
          <p:nvPr/>
        </p:nvCxnSpPr>
        <p:spPr>
          <a:xfrm flipH="1">
            <a:off x="1397083" y="3537763"/>
            <a:ext cx="1114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8BD6188-6319-404C-BC9B-554F8E8C18F5}"/>
              </a:ext>
            </a:extLst>
          </p:cNvPr>
          <p:cNvCxnSpPr>
            <a:cxnSpLocks/>
            <a:stCxn id="42" idx="4"/>
            <a:endCxn id="49" idx="0"/>
          </p:cNvCxnSpPr>
          <p:nvPr/>
        </p:nvCxnSpPr>
        <p:spPr>
          <a:xfrm>
            <a:off x="1397083" y="4392878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E554163-89EE-48E8-B5EF-3BCEC8523842}"/>
              </a:ext>
            </a:extLst>
          </p:cNvPr>
          <p:cNvCxnSpPr>
            <a:cxnSpLocks/>
            <a:stCxn id="59" idx="2"/>
            <a:endCxn id="52" idx="0"/>
          </p:cNvCxnSpPr>
          <p:nvPr/>
        </p:nvCxnSpPr>
        <p:spPr>
          <a:xfrm>
            <a:off x="2858763" y="784200"/>
            <a:ext cx="797242" cy="45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DB1F30A-7393-462C-A9E0-422F34A99BFA}"/>
              </a:ext>
            </a:extLst>
          </p:cNvPr>
          <p:cNvCxnSpPr>
            <a:cxnSpLocks/>
            <a:stCxn id="52" idx="4"/>
            <a:endCxn id="54" idx="0"/>
          </p:cNvCxnSpPr>
          <p:nvPr/>
        </p:nvCxnSpPr>
        <p:spPr>
          <a:xfrm flipH="1">
            <a:off x="3655107" y="1826617"/>
            <a:ext cx="898" cy="86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752B934-886F-4F88-91DB-FF358F617B50}"/>
              </a:ext>
            </a:extLst>
          </p:cNvPr>
          <p:cNvCxnSpPr>
            <a:cxnSpLocks/>
            <a:stCxn id="54" idx="4"/>
            <a:endCxn id="57" idx="0"/>
          </p:cNvCxnSpPr>
          <p:nvPr/>
        </p:nvCxnSpPr>
        <p:spPr>
          <a:xfrm>
            <a:off x="3655107" y="3283992"/>
            <a:ext cx="0" cy="112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658229C-4BF2-4199-8884-FA6B05B2CBEA}"/>
              </a:ext>
            </a:extLst>
          </p:cNvPr>
          <p:cNvCxnSpPr>
            <a:cxnSpLocks/>
            <a:stCxn id="56" idx="3"/>
            <a:endCxn id="54" idx="0"/>
          </p:cNvCxnSpPr>
          <p:nvPr/>
        </p:nvCxnSpPr>
        <p:spPr>
          <a:xfrm flipH="1">
            <a:off x="3655107" y="2420471"/>
            <a:ext cx="970255" cy="27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0E187F7-6187-487C-9C1F-AE1B03476CFC}"/>
              </a:ext>
            </a:extLst>
          </p:cNvPr>
          <p:cNvCxnSpPr>
            <a:cxnSpLocks/>
            <a:stCxn id="52" idx="5"/>
            <a:endCxn id="56" idx="1"/>
          </p:cNvCxnSpPr>
          <p:nvPr/>
        </p:nvCxnSpPr>
        <p:spPr>
          <a:xfrm>
            <a:off x="4136179" y="1740061"/>
            <a:ext cx="489183" cy="26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89447B0A-E45C-42EC-909D-8C70C3003C63}"/>
              </a:ext>
            </a:extLst>
          </p:cNvPr>
          <p:cNvSpPr/>
          <p:nvPr/>
        </p:nvSpPr>
        <p:spPr>
          <a:xfrm>
            <a:off x="4257975" y="5160605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E2</a:t>
            </a:r>
            <a:endParaRPr lang="ko-KR" altLang="en-US" sz="11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64EBD26-AA1B-449B-9D47-6AFFB5A0EBD6}"/>
              </a:ext>
            </a:extLst>
          </p:cNvPr>
          <p:cNvCxnSpPr>
            <a:cxnSpLocks/>
            <a:stCxn id="57" idx="4"/>
            <a:endCxn id="74" idx="1"/>
          </p:cNvCxnSpPr>
          <p:nvPr/>
        </p:nvCxnSpPr>
        <p:spPr>
          <a:xfrm>
            <a:off x="3655107" y="5003545"/>
            <a:ext cx="801762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D805702-B977-4567-8FCB-B77D0F821B86}"/>
              </a:ext>
            </a:extLst>
          </p:cNvPr>
          <p:cNvCxnSpPr>
            <a:cxnSpLocks/>
            <a:stCxn id="56" idx="2"/>
            <a:endCxn id="44" idx="6"/>
          </p:cNvCxnSpPr>
          <p:nvPr/>
        </p:nvCxnSpPr>
        <p:spPr>
          <a:xfrm flipH="1" flipV="1">
            <a:off x="2079672" y="1532014"/>
            <a:ext cx="2346796" cy="67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1D472A4-8ECC-4111-9447-CD0B59BD1038}"/>
              </a:ext>
            </a:extLst>
          </p:cNvPr>
          <p:cNvCxnSpPr>
            <a:cxnSpLocks/>
            <a:stCxn id="52" idx="2"/>
            <a:endCxn id="44" idx="6"/>
          </p:cNvCxnSpPr>
          <p:nvPr/>
        </p:nvCxnSpPr>
        <p:spPr>
          <a:xfrm flipH="1">
            <a:off x="2079672" y="1531098"/>
            <a:ext cx="897265" cy="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A9980EE-B3EC-4153-AF3C-5AA35AE56F61}"/>
              </a:ext>
            </a:extLst>
          </p:cNvPr>
          <p:cNvCxnSpPr>
            <a:cxnSpLocks/>
            <a:stCxn id="54" idx="2"/>
            <a:endCxn id="45" idx="6"/>
          </p:cNvCxnSpPr>
          <p:nvPr/>
        </p:nvCxnSpPr>
        <p:spPr>
          <a:xfrm flipH="1">
            <a:off x="2077265" y="2988473"/>
            <a:ext cx="898774" cy="253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92322E4-B2E4-4E65-8FF7-2B4EED0CA746}"/>
              </a:ext>
            </a:extLst>
          </p:cNvPr>
          <p:cNvCxnSpPr>
            <a:cxnSpLocks/>
            <a:stCxn id="74" idx="2"/>
            <a:endCxn id="51" idx="6"/>
          </p:cNvCxnSpPr>
          <p:nvPr/>
        </p:nvCxnSpPr>
        <p:spPr>
          <a:xfrm flipH="1">
            <a:off x="2076151" y="5456125"/>
            <a:ext cx="2181824" cy="3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06AC0643-5CAF-4B20-9721-52DA2DF89E73}"/>
              </a:ext>
            </a:extLst>
          </p:cNvPr>
          <p:cNvSpPr/>
          <p:nvPr/>
        </p:nvSpPr>
        <p:spPr>
          <a:xfrm>
            <a:off x="2868287" y="6021417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0E43C055-C336-4598-86CD-9BE5E6A7C02D}"/>
              </a:ext>
            </a:extLst>
          </p:cNvPr>
          <p:cNvCxnSpPr>
            <a:cxnSpLocks/>
            <a:stCxn id="51" idx="4"/>
            <a:endCxn id="82" idx="1"/>
          </p:cNvCxnSpPr>
          <p:nvPr/>
        </p:nvCxnSpPr>
        <p:spPr>
          <a:xfrm>
            <a:off x="1397083" y="6103108"/>
            <a:ext cx="1471204" cy="2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BDADAC5-528C-431C-AD55-B930439C1CE0}"/>
              </a:ext>
            </a:extLst>
          </p:cNvPr>
          <p:cNvCxnSpPr>
            <a:cxnSpLocks/>
            <a:stCxn id="46" idx="6"/>
            <a:endCxn id="54" idx="0"/>
          </p:cNvCxnSpPr>
          <p:nvPr/>
        </p:nvCxnSpPr>
        <p:spPr>
          <a:xfrm>
            <a:off x="2079672" y="2387129"/>
            <a:ext cx="1575435" cy="305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B8960F7-A388-4440-A90F-D2245184BF04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2076151" y="4708026"/>
            <a:ext cx="899888" cy="2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C0569854-A1D5-4E9E-A6B3-183D6C392DB5}"/>
              </a:ext>
            </a:extLst>
          </p:cNvPr>
          <p:cNvSpPr/>
          <p:nvPr/>
        </p:nvSpPr>
        <p:spPr>
          <a:xfrm>
            <a:off x="6710913" y="380183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1st</a:t>
            </a:r>
            <a:r>
              <a:rPr lang="en-US" altLang="ko-KR" sz="1100" dirty="0"/>
              <a:t> UNCLAMP</a:t>
            </a:r>
            <a:endParaRPr lang="ko-KR" altLang="en-US" sz="1100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1C44E1E4-3AF4-444B-92A4-C81B88F6F928}"/>
              </a:ext>
            </a:extLst>
          </p:cNvPr>
          <p:cNvSpPr/>
          <p:nvPr/>
        </p:nvSpPr>
        <p:spPr>
          <a:xfrm>
            <a:off x="6714434" y="123649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1st </a:t>
            </a:r>
          </a:p>
          <a:p>
            <a:pPr algn="ctr"/>
            <a:r>
              <a:rPr lang="en-US" altLang="ko-KR" sz="1100" dirty="0"/>
              <a:t>CLAMP</a:t>
            </a:r>
            <a:endParaRPr lang="ko-KR" altLang="en-US" sz="1100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D7DF8903-0EA6-4BB6-83B3-0FE8C8C3172A}"/>
              </a:ext>
            </a:extLst>
          </p:cNvPr>
          <p:cNvSpPr/>
          <p:nvPr/>
        </p:nvSpPr>
        <p:spPr>
          <a:xfrm>
            <a:off x="6712027" y="294672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2nd</a:t>
            </a:r>
            <a:r>
              <a:rPr lang="en-US" altLang="ko-KR" sz="1100" dirty="0"/>
              <a:t> UNCLAMP</a:t>
            </a:r>
            <a:endParaRPr lang="ko-KR" altLang="en-US" sz="1100" dirty="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938398E-F2BC-44BB-9290-9826996946E4}"/>
              </a:ext>
            </a:extLst>
          </p:cNvPr>
          <p:cNvSpPr/>
          <p:nvPr/>
        </p:nvSpPr>
        <p:spPr>
          <a:xfrm>
            <a:off x="6714434" y="209160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2nd</a:t>
            </a:r>
            <a:endParaRPr lang="en-US" altLang="ko-KR" sz="1100" dirty="0"/>
          </a:p>
          <a:p>
            <a:pPr algn="ctr"/>
            <a:r>
              <a:rPr lang="en-US" altLang="ko-KR" sz="1100" dirty="0"/>
              <a:t>CLAMP</a:t>
            </a:r>
            <a:endParaRPr lang="ko-KR" altLang="en-US" sz="1100" dirty="0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1FC1BAD-4A73-4EAF-A019-D2CF38159991}"/>
              </a:ext>
            </a:extLst>
          </p:cNvPr>
          <p:cNvSpPr/>
          <p:nvPr/>
        </p:nvSpPr>
        <p:spPr>
          <a:xfrm>
            <a:off x="6710913" y="465695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Pin</a:t>
            </a:r>
            <a:endParaRPr lang="en-US" altLang="ko-KR" sz="1100" dirty="0"/>
          </a:p>
          <a:p>
            <a:pPr algn="ctr"/>
            <a:r>
              <a:rPr lang="en-US" altLang="ko-KR" sz="1100" dirty="0"/>
              <a:t>DOWN</a:t>
            </a:r>
            <a:endParaRPr lang="ko-KR" altLang="en-US" sz="1100" dirty="0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2CCF04E8-717A-413B-AF18-4914ED91E077}"/>
              </a:ext>
            </a:extLst>
          </p:cNvPr>
          <p:cNvSpPr/>
          <p:nvPr/>
        </p:nvSpPr>
        <p:spPr>
          <a:xfrm>
            <a:off x="6710913" y="5512069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Pin</a:t>
            </a:r>
            <a:endParaRPr lang="en-US" altLang="ko-KR" sz="1100" dirty="0"/>
          </a:p>
          <a:p>
            <a:pPr algn="ctr"/>
            <a:r>
              <a:rPr lang="en-US" altLang="ko-KR" sz="1100"/>
              <a:t>U</a:t>
            </a:r>
            <a:r>
              <a:rPr lang="en-US" altLang="ko-KR" sz="1100" dirty="0"/>
              <a:t>P</a:t>
            </a:r>
            <a:endParaRPr lang="ko-KR" altLang="en-US" sz="11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778F675-BBA1-4630-A283-9B7B498625E4}"/>
              </a:ext>
            </a:extLst>
          </p:cNvPr>
          <p:cNvSpPr/>
          <p:nvPr/>
        </p:nvSpPr>
        <p:spPr>
          <a:xfrm>
            <a:off x="8969835" y="1235578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Robot</a:t>
            </a:r>
          </a:p>
          <a:p>
            <a:pPr algn="ctr"/>
            <a:r>
              <a:rPr lang="en-US" altLang="ko-KR" sz="1100" dirty="0"/>
              <a:t>Load ‘G</a:t>
            </a:r>
            <a:endParaRPr lang="ko-KR" altLang="en-US" sz="1100" dirty="0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221F4FA7-8599-47AD-92D0-1F0F485A53C8}"/>
              </a:ext>
            </a:extLst>
          </p:cNvPr>
          <p:cNvSpPr/>
          <p:nvPr/>
        </p:nvSpPr>
        <p:spPr>
          <a:xfrm>
            <a:off x="8968937" y="2652094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Robot</a:t>
            </a:r>
          </a:p>
          <a:p>
            <a:pPr algn="ctr"/>
            <a:r>
              <a:rPr lang="en-US" altLang="ko-KR" sz="1100"/>
              <a:t>Weld ‘</a:t>
            </a:r>
            <a:r>
              <a:rPr lang="en-US" altLang="ko-KR" sz="1100" dirty="0"/>
              <a:t>G</a:t>
            </a:r>
            <a:endParaRPr lang="ko-KR" altLang="en-US" sz="1100" dirty="0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E34C0AAD-D666-4056-BC08-7504E5778283}"/>
              </a:ext>
            </a:extLst>
          </p:cNvPr>
          <p:cNvSpPr/>
          <p:nvPr/>
        </p:nvSpPr>
        <p:spPr>
          <a:xfrm>
            <a:off x="10326175" y="1954141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PART ON</a:t>
            </a:r>
            <a:endParaRPr lang="ko-KR" altLang="en-US" sz="1100" dirty="0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16CB13B-8176-4F04-A507-A70A271D4C69}"/>
              </a:ext>
            </a:extLst>
          </p:cNvPr>
          <p:cNvSpPr/>
          <p:nvPr/>
        </p:nvSpPr>
        <p:spPr>
          <a:xfrm>
            <a:off x="8968937" y="4412506"/>
            <a:ext cx="1358136" cy="5910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Robot</a:t>
            </a:r>
          </a:p>
          <a:p>
            <a:pPr algn="ctr"/>
            <a:r>
              <a:rPr lang="en-US" altLang="ko-KR" sz="1100"/>
              <a:t>Unload ‘G</a:t>
            </a:r>
            <a:endParaRPr lang="ko-KR" altLang="en-US" sz="1100" dirty="0"/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1EE3A66A-5F82-42FB-A045-E2BDAE85B6CB}"/>
              </a:ext>
            </a:extLst>
          </p:cNvPr>
          <p:cNvSpPr/>
          <p:nvPr/>
        </p:nvSpPr>
        <p:spPr>
          <a:xfrm>
            <a:off x="8072570" y="193161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Start</a:t>
            </a:r>
            <a:endParaRPr lang="ko-KR" altLang="en-US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EC0523E-CF96-4F34-A9C5-DDEC44981F39}"/>
              </a:ext>
            </a:extLst>
          </p:cNvPr>
          <p:cNvCxnSpPr>
            <a:stCxn id="128" idx="2"/>
            <a:endCxn id="109" idx="0"/>
          </p:cNvCxnSpPr>
          <p:nvPr/>
        </p:nvCxnSpPr>
        <p:spPr>
          <a:xfrm flipH="1">
            <a:off x="7393502" y="784200"/>
            <a:ext cx="1458159" cy="45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247D95C-B959-4C7E-9D12-FCF77B131FBC}"/>
              </a:ext>
            </a:extLst>
          </p:cNvPr>
          <p:cNvCxnSpPr>
            <a:cxnSpLocks/>
            <a:stCxn id="109" idx="4"/>
            <a:endCxn id="121" idx="0"/>
          </p:cNvCxnSpPr>
          <p:nvPr/>
        </p:nvCxnSpPr>
        <p:spPr>
          <a:xfrm>
            <a:off x="7393502" y="1827533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A4D7BF4C-389D-412F-B810-D0CFF059A51C}"/>
              </a:ext>
            </a:extLst>
          </p:cNvPr>
          <p:cNvCxnSpPr>
            <a:cxnSpLocks/>
            <a:stCxn id="119" idx="4"/>
            <a:endCxn id="108" idx="0"/>
          </p:cNvCxnSpPr>
          <p:nvPr/>
        </p:nvCxnSpPr>
        <p:spPr>
          <a:xfrm flipH="1">
            <a:off x="7389981" y="3537763"/>
            <a:ext cx="1114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EE7A093B-B8C6-4A8D-B97E-3F29785584DF}"/>
              </a:ext>
            </a:extLst>
          </p:cNvPr>
          <p:cNvCxnSpPr>
            <a:cxnSpLocks/>
            <a:stCxn id="108" idx="4"/>
            <a:endCxn id="122" idx="0"/>
          </p:cNvCxnSpPr>
          <p:nvPr/>
        </p:nvCxnSpPr>
        <p:spPr>
          <a:xfrm>
            <a:off x="7389981" y="4392878"/>
            <a:ext cx="0" cy="26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860CEAC-E84B-4ABC-8DB6-9ECD5CE09148}"/>
              </a:ext>
            </a:extLst>
          </p:cNvPr>
          <p:cNvCxnSpPr>
            <a:cxnSpLocks/>
            <a:stCxn id="128" idx="2"/>
            <a:endCxn id="124" idx="0"/>
          </p:cNvCxnSpPr>
          <p:nvPr/>
        </p:nvCxnSpPr>
        <p:spPr>
          <a:xfrm>
            <a:off x="8851661" y="784200"/>
            <a:ext cx="797242" cy="45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EF6F2AC2-6157-419C-8CEB-14F9F4F6F46E}"/>
              </a:ext>
            </a:extLst>
          </p:cNvPr>
          <p:cNvCxnSpPr>
            <a:cxnSpLocks/>
            <a:stCxn id="124" idx="4"/>
            <a:endCxn id="125" idx="0"/>
          </p:cNvCxnSpPr>
          <p:nvPr/>
        </p:nvCxnSpPr>
        <p:spPr>
          <a:xfrm flipH="1">
            <a:off x="9648005" y="1826617"/>
            <a:ext cx="898" cy="82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00CE537-B501-46A3-82FE-67DAED83B2CA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9648005" y="3243133"/>
            <a:ext cx="0" cy="116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A9105E37-A82D-4206-8503-02096135B145}"/>
              </a:ext>
            </a:extLst>
          </p:cNvPr>
          <p:cNvCxnSpPr>
            <a:cxnSpLocks/>
            <a:stCxn id="126" idx="3"/>
            <a:endCxn id="125" idx="0"/>
          </p:cNvCxnSpPr>
          <p:nvPr/>
        </p:nvCxnSpPr>
        <p:spPr>
          <a:xfrm flipH="1">
            <a:off x="9648005" y="2458624"/>
            <a:ext cx="877064" cy="193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C618C5A7-9BD2-4DA3-A186-0326C6E991FE}"/>
              </a:ext>
            </a:extLst>
          </p:cNvPr>
          <p:cNvCxnSpPr>
            <a:cxnSpLocks/>
            <a:stCxn id="124" idx="5"/>
            <a:endCxn id="126" idx="1"/>
          </p:cNvCxnSpPr>
          <p:nvPr/>
        </p:nvCxnSpPr>
        <p:spPr>
          <a:xfrm>
            <a:off x="10129077" y="1740061"/>
            <a:ext cx="395992" cy="300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타원 148">
            <a:extLst>
              <a:ext uri="{FF2B5EF4-FFF2-40B4-BE49-F238E27FC236}">
                <a16:creationId xmlns:a16="http://schemas.microsoft.com/office/drawing/2014/main" id="{EF581B59-DC16-4D2D-B03B-8AB404250236}"/>
              </a:ext>
            </a:extLst>
          </p:cNvPr>
          <p:cNvSpPr/>
          <p:nvPr/>
        </p:nvSpPr>
        <p:spPr>
          <a:xfrm>
            <a:off x="10250873" y="5160605"/>
            <a:ext cx="1358136" cy="59103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PART OFF</a:t>
            </a:r>
            <a:endParaRPr lang="ko-KR" altLang="en-US" sz="1100" dirty="0"/>
          </a:p>
        </p:txBody>
      </p: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4E143CB-74A9-421A-95E7-DE9391406734}"/>
              </a:ext>
            </a:extLst>
          </p:cNvPr>
          <p:cNvCxnSpPr>
            <a:cxnSpLocks/>
            <a:stCxn id="127" idx="4"/>
            <a:endCxn id="149" idx="1"/>
          </p:cNvCxnSpPr>
          <p:nvPr/>
        </p:nvCxnSpPr>
        <p:spPr>
          <a:xfrm>
            <a:off x="9648005" y="5003545"/>
            <a:ext cx="801762" cy="2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6D4C2C43-8F91-42DB-B43F-3043AC7D4B7A}"/>
              </a:ext>
            </a:extLst>
          </p:cNvPr>
          <p:cNvCxnSpPr>
            <a:cxnSpLocks/>
            <a:stCxn id="126" idx="2"/>
            <a:endCxn id="109" idx="6"/>
          </p:cNvCxnSpPr>
          <p:nvPr/>
        </p:nvCxnSpPr>
        <p:spPr>
          <a:xfrm flipH="1" flipV="1">
            <a:off x="8072570" y="1532014"/>
            <a:ext cx="2253605" cy="71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102586E-5B1A-4597-A3FD-5A687A83D58E}"/>
              </a:ext>
            </a:extLst>
          </p:cNvPr>
          <p:cNvCxnSpPr>
            <a:cxnSpLocks/>
            <a:stCxn id="124" idx="2"/>
            <a:endCxn id="109" idx="6"/>
          </p:cNvCxnSpPr>
          <p:nvPr/>
        </p:nvCxnSpPr>
        <p:spPr>
          <a:xfrm flipH="1">
            <a:off x="8072570" y="1531098"/>
            <a:ext cx="897265" cy="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DE79B73-DF29-4079-BE3A-DC142D83F322}"/>
              </a:ext>
            </a:extLst>
          </p:cNvPr>
          <p:cNvCxnSpPr>
            <a:cxnSpLocks/>
            <a:stCxn id="125" idx="2"/>
            <a:endCxn id="119" idx="6"/>
          </p:cNvCxnSpPr>
          <p:nvPr/>
        </p:nvCxnSpPr>
        <p:spPr>
          <a:xfrm flipH="1">
            <a:off x="8070163" y="2947614"/>
            <a:ext cx="898774" cy="294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04299EEB-246D-4E25-B5C7-C9A5D6DD0A58}"/>
              </a:ext>
            </a:extLst>
          </p:cNvPr>
          <p:cNvCxnSpPr>
            <a:cxnSpLocks/>
            <a:stCxn id="149" idx="2"/>
            <a:endCxn id="123" idx="6"/>
          </p:cNvCxnSpPr>
          <p:nvPr/>
        </p:nvCxnSpPr>
        <p:spPr>
          <a:xfrm flipH="1">
            <a:off x="8069049" y="5456125"/>
            <a:ext cx="2181824" cy="3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6166EDE-1C69-42C8-AE5D-F5190872BB11}"/>
              </a:ext>
            </a:extLst>
          </p:cNvPr>
          <p:cNvSpPr/>
          <p:nvPr/>
        </p:nvSpPr>
        <p:spPr>
          <a:xfrm>
            <a:off x="8861185" y="6021417"/>
            <a:ext cx="1558181" cy="59103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7DBA9E2-C134-4133-A13D-CCA9FE799358}"/>
              </a:ext>
            </a:extLst>
          </p:cNvPr>
          <p:cNvCxnSpPr>
            <a:cxnSpLocks/>
            <a:stCxn id="123" idx="4"/>
            <a:endCxn id="155" idx="1"/>
          </p:cNvCxnSpPr>
          <p:nvPr/>
        </p:nvCxnSpPr>
        <p:spPr>
          <a:xfrm>
            <a:off x="7389981" y="6103108"/>
            <a:ext cx="1471204" cy="21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3E3175E-4328-4AF3-B022-8F060EBEDE31}"/>
              </a:ext>
            </a:extLst>
          </p:cNvPr>
          <p:cNvCxnSpPr>
            <a:cxnSpLocks/>
            <a:stCxn id="121" idx="6"/>
            <a:endCxn id="125" idx="0"/>
          </p:cNvCxnSpPr>
          <p:nvPr/>
        </p:nvCxnSpPr>
        <p:spPr>
          <a:xfrm>
            <a:off x="8072570" y="2387129"/>
            <a:ext cx="1575435" cy="26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D629CC23-795D-4A5C-9764-5B17AC6B73D5}"/>
              </a:ext>
            </a:extLst>
          </p:cNvPr>
          <p:cNvCxnSpPr>
            <a:cxnSpLocks/>
          </p:cNvCxnSpPr>
          <p:nvPr/>
        </p:nvCxnSpPr>
        <p:spPr>
          <a:xfrm flipV="1">
            <a:off x="8069049" y="4708026"/>
            <a:ext cx="899888" cy="244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619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15A7A-7F05-BEB6-89CB-2094B1A1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</a:t>
            </a:r>
            <a:r>
              <a:rPr lang="ko-KR" altLang="en-US" dirty="0"/>
              <a:t> </a:t>
            </a:r>
            <a:r>
              <a:rPr lang="en-US" altLang="ko-KR" dirty="0"/>
              <a:t>control </a:t>
            </a:r>
            <a:r>
              <a:rPr lang="ko-KR" altLang="en-US" dirty="0"/>
              <a:t>사용 환경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3AD849A-D580-805F-E6F0-4E57F210B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9575" y="2348476"/>
            <a:ext cx="5372850" cy="3305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FE1E7C-E2A1-5D3E-46FF-5126038A3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252" y="5227729"/>
            <a:ext cx="2570105" cy="1265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BA297-141F-FC1D-BE59-2570BCC52CFE}"/>
              </a:ext>
            </a:extLst>
          </p:cNvPr>
          <p:cNvSpPr txBox="1"/>
          <p:nvPr/>
        </p:nvSpPr>
        <p:spPr>
          <a:xfrm>
            <a:off x="5483490" y="4889169"/>
            <a:ext cx="12250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PC or PLC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5301E5-DAD2-A8F1-DCE7-635DFD8CE64C}"/>
              </a:ext>
            </a:extLst>
          </p:cNvPr>
          <p:cNvSpPr/>
          <p:nvPr/>
        </p:nvSpPr>
        <p:spPr>
          <a:xfrm>
            <a:off x="4805082" y="2348476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*.ds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7CC0C-354E-281E-1DF9-6C473A1994B8}"/>
              </a:ext>
            </a:extLst>
          </p:cNvPr>
          <p:cNvSpPr/>
          <p:nvPr/>
        </p:nvSpPr>
        <p:spPr>
          <a:xfrm>
            <a:off x="4805082" y="3800898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*.cds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93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602825-8197-FD3F-3610-E4EB2EFC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23" y="2299032"/>
            <a:ext cx="5050589" cy="2319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CA1EC65-FDBD-1B8D-4108-40557E05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56" y="3122149"/>
            <a:ext cx="2612515" cy="3424514"/>
          </a:xfrm>
          <a:prstGeom prst="rect">
            <a:avLst/>
          </a:prstGeom>
        </p:spPr>
      </p:pic>
      <p:pic>
        <p:nvPicPr>
          <p:cNvPr id="12" name="내용 개체 틀 4">
            <a:extLst>
              <a:ext uri="{FF2B5EF4-FFF2-40B4-BE49-F238E27FC236}">
                <a16:creationId xmlns:a16="http://schemas.microsoft.com/office/drawing/2014/main" id="{66B9A778-A8B7-6992-3095-781FE6A87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461" y="1691643"/>
            <a:ext cx="1209844" cy="943107"/>
          </a:xfrm>
          <a:prstGeom prst="rect">
            <a:avLst/>
          </a:prstGeom>
        </p:spPr>
      </p:pic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187D8A1C-498E-C1A6-4FBF-CF3403E72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282" y="123361"/>
            <a:ext cx="3656502" cy="268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D64244D-CD2B-A26F-34B4-7266F2BEFF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57" y="311337"/>
            <a:ext cx="3743528" cy="282100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AFC9E7-551C-624D-3EF8-7124F5DC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1570" y="4374712"/>
            <a:ext cx="3743870" cy="224965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C779F6-EF03-27E9-3DED-C3CEB667D7D2}"/>
              </a:ext>
            </a:extLst>
          </p:cNvPr>
          <p:cNvSpPr/>
          <p:nvPr/>
        </p:nvSpPr>
        <p:spPr>
          <a:xfrm>
            <a:off x="2593788" y="365125"/>
            <a:ext cx="2049930" cy="93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AB </a:t>
            </a:r>
            <a:r>
              <a:rPr lang="en-US" altLang="ko-KR" dirty="0" err="1"/>
              <a:t>logix5000</a:t>
            </a:r>
            <a:r>
              <a:rPr lang="en-US" altLang="ko-KR" dirty="0"/>
              <a:t> plc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l5k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D738FB-A57A-6243-A806-A04847929475}"/>
              </a:ext>
            </a:extLst>
          </p:cNvPr>
          <p:cNvSpPr/>
          <p:nvPr/>
        </p:nvSpPr>
        <p:spPr>
          <a:xfrm>
            <a:off x="1428014" y="3686358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C++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635B39-29E6-AA76-7004-C2A44D07C5E2}"/>
              </a:ext>
            </a:extLst>
          </p:cNvPr>
          <p:cNvSpPr/>
          <p:nvPr/>
        </p:nvSpPr>
        <p:spPr>
          <a:xfrm>
            <a:off x="5905262" y="5674488"/>
            <a:ext cx="2049930" cy="931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Ls </a:t>
            </a:r>
            <a:r>
              <a:rPr lang="en-US" altLang="ko-KR" dirty="0" err="1"/>
              <a:t>xg5000</a:t>
            </a:r>
            <a:r>
              <a:rPr lang="en-US" altLang="ko-KR" dirty="0"/>
              <a:t> plc</a:t>
            </a:r>
          </a:p>
          <a:p>
            <a:pPr algn="ctr"/>
            <a:r>
              <a:rPr lang="en-US" altLang="ko-KR" dirty="0"/>
              <a:t>*.xml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321509-4E93-6378-EB3F-2217142946BE}"/>
              </a:ext>
            </a:extLst>
          </p:cNvPr>
          <p:cNvSpPr/>
          <p:nvPr/>
        </p:nvSpPr>
        <p:spPr>
          <a:xfrm>
            <a:off x="1430550" y="2933060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F#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DB19B8-4D1D-C829-8B51-691ECDFA8347}"/>
              </a:ext>
            </a:extLst>
          </p:cNvPr>
          <p:cNvSpPr/>
          <p:nvPr/>
        </p:nvSpPr>
        <p:spPr>
          <a:xfrm>
            <a:off x="1428014" y="4437768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C#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77ABA83-A4AB-82F8-8AE7-25633556A617}"/>
              </a:ext>
            </a:extLst>
          </p:cNvPr>
          <p:cNvSpPr/>
          <p:nvPr/>
        </p:nvSpPr>
        <p:spPr>
          <a:xfrm>
            <a:off x="1428014" y="5189178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Pythion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B40EEDD-4595-F592-060E-2A575FAD9AE2}"/>
              </a:ext>
            </a:extLst>
          </p:cNvPr>
          <p:cNvSpPr/>
          <p:nvPr/>
        </p:nvSpPr>
        <p:spPr>
          <a:xfrm>
            <a:off x="1429310" y="5943170"/>
            <a:ext cx="2049930" cy="61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JavaScript Runner</a:t>
            </a:r>
          </a:p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D6DB010-0A07-7F0E-A0D8-C3B131EFEF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607" y="4331835"/>
            <a:ext cx="3656501" cy="224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8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R6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959FDA59-B667-A62F-C7FA-196170419D5C}"/>
              </a:ext>
            </a:extLst>
          </p:cNvPr>
          <p:cNvSpPr/>
          <p:nvPr/>
        </p:nvSpPr>
        <p:spPr>
          <a:xfrm>
            <a:off x="10521217" y="-2133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빗면 8">
            <a:extLst>
              <a:ext uri="{FF2B5EF4-FFF2-40B4-BE49-F238E27FC236}">
                <a16:creationId xmlns:a16="http://schemas.microsoft.com/office/drawing/2014/main" id="{62C3971E-3AAA-C57D-1AC9-7E00C1C5254B}"/>
              </a:ext>
            </a:extLst>
          </p:cNvPr>
          <p:cNvSpPr/>
          <p:nvPr/>
        </p:nvSpPr>
        <p:spPr>
          <a:xfrm>
            <a:off x="9064748" y="272471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36F4E5C3-22D7-FF9C-992A-8CE8727B1D8D}"/>
              </a:ext>
            </a:extLst>
          </p:cNvPr>
          <p:cNvSpPr/>
          <p:nvPr/>
        </p:nvSpPr>
        <p:spPr>
          <a:xfrm>
            <a:off x="7042603" y="-2133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8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1D36B-B95F-01B1-6C36-CAF9016A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실행코드 생성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3B7EB36-E938-0861-D66B-2C04A305F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06" y="2851486"/>
            <a:ext cx="6097387" cy="1857659"/>
          </a:xfrm>
          <a:prstGeom prst="rect">
            <a:avLst/>
          </a:prstGeom>
        </p:spPr>
      </p:pic>
      <p:pic>
        <p:nvPicPr>
          <p:cNvPr id="36" name="내용 개체 틀 3">
            <a:extLst>
              <a:ext uri="{FF2B5EF4-FFF2-40B4-BE49-F238E27FC236}">
                <a16:creationId xmlns:a16="http://schemas.microsoft.com/office/drawing/2014/main" id="{3910A616-E346-A0AE-860C-C8D1FD745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47" y="114499"/>
            <a:ext cx="5372850" cy="330563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024561-08FA-430C-903F-5F103330C28E}"/>
              </a:ext>
            </a:extLst>
          </p:cNvPr>
          <p:cNvSpPr/>
          <p:nvPr/>
        </p:nvSpPr>
        <p:spPr>
          <a:xfrm>
            <a:off x="8147554" y="114499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*.ds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6727863-D631-C511-389D-57257468BFF2}"/>
              </a:ext>
            </a:extLst>
          </p:cNvPr>
          <p:cNvSpPr/>
          <p:nvPr/>
        </p:nvSpPr>
        <p:spPr>
          <a:xfrm>
            <a:off x="8147554" y="1566921"/>
            <a:ext cx="678408" cy="472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*.cds</a:t>
            </a:r>
            <a:endParaRPr lang="ko-KR" altLang="en-US" dirty="0"/>
          </a:p>
        </p:txBody>
      </p: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CD5720CD-6B51-735C-755E-A0DC1943286C}"/>
              </a:ext>
            </a:extLst>
          </p:cNvPr>
          <p:cNvSpPr/>
          <p:nvPr/>
        </p:nvSpPr>
        <p:spPr>
          <a:xfrm>
            <a:off x="10786359" y="5287655"/>
            <a:ext cx="726993" cy="34607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547D078-06AC-8D04-D258-7FC6F1A6269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508376" y="5460692"/>
            <a:ext cx="42779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양쪽 대괄호 40">
            <a:extLst>
              <a:ext uri="{FF2B5EF4-FFF2-40B4-BE49-F238E27FC236}">
                <a16:creationId xmlns:a16="http://schemas.microsoft.com/office/drawing/2014/main" id="{BB0FB3FF-33D5-6337-2641-3F436CB69DCE}"/>
              </a:ext>
            </a:extLst>
          </p:cNvPr>
          <p:cNvSpPr/>
          <p:nvPr/>
        </p:nvSpPr>
        <p:spPr>
          <a:xfrm>
            <a:off x="8769203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A.C[3].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936BA0EE-692B-18D7-52AA-78706BA452A9}"/>
              </a:ext>
            </a:extLst>
          </p:cNvPr>
          <p:cNvSpPr/>
          <p:nvPr/>
        </p:nvSpPr>
        <p:spPr>
          <a:xfrm>
            <a:off x="9777781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A.C[4].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B286A9C-57FC-9FCF-9BBB-ABA63CFA87F0}"/>
              </a:ext>
            </a:extLst>
          </p:cNvPr>
          <p:cNvCxnSpPr>
            <a:cxnSpLocks/>
          </p:cNvCxnSpPr>
          <p:nvPr/>
        </p:nvCxnSpPr>
        <p:spPr>
          <a:xfrm>
            <a:off x="7760246" y="5251121"/>
            <a:ext cx="643860" cy="4508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양쪽 대괄호 43">
            <a:extLst>
              <a:ext uri="{FF2B5EF4-FFF2-40B4-BE49-F238E27FC236}">
                <a16:creationId xmlns:a16="http://schemas.microsoft.com/office/drawing/2014/main" id="{BF7CC41C-9CAC-C7D2-B04A-B7C49452213F}"/>
              </a:ext>
            </a:extLst>
          </p:cNvPr>
          <p:cNvSpPr/>
          <p:nvPr/>
        </p:nvSpPr>
        <p:spPr>
          <a:xfrm>
            <a:off x="10736024" y="6254112"/>
            <a:ext cx="777328" cy="34607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A.S</a:t>
            </a:r>
            <a:endParaRPr lang="ko-KR" altLang="en-US" sz="1100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A2D09E5-40A1-0202-6C26-A5E063096B73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08376" y="6427149"/>
            <a:ext cx="42276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AEDFC69E-0357-4C60-9ACD-56B9186E5673}"/>
              </a:ext>
            </a:extLst>
          </p:cNvPr>
          <p:cNvSpPr/>
          <p:nvPr/>
        </p:nvSpPr>
        <p:spPr>
          <a:xfrm>
            <a:off x="6752047" y="6201724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</a:p>
          <a:p>
            <a:pPr algn="ctr"/>
            <a:r>
              <a:rPr lang="en-US" altLang="ko-KR" sz="1100" dirty="0"/>
              <a:t>Stop</a:t>
            </a:r>
            <a:endParaRPr lang="ko-KR" altLang="en-US" sz="1100" dirty="0"/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3AEBF339-1251-BCDB-485D-0267DF046DFF}"/>
              </a:ext>
            </a:extLst>
          </p:cNvPr>
          <p:cNvSpPr/>
          <p:nvPr/>
        </p:nvSpPr>
        <p:spPr>
          <a:xfrm>
            <a:off x="6752047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EB94B7FF-4BF9-4690-51AA-6CAA85295F55}"/>
              </a:ext>
            </a:extLst>
          </p:cNvPr>
          <p:cNvSpPr/>
          <p:nvPr/>
        </p:nvSpPr>
        <p:spPr>
          <a:xfrm>
            <a:off x="7760625" y="5235267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7A323CB-B747-33C4-2FDC-F2436A1D13C4}"/>
              </a:ext>
            </a:extLst>
          </p:cNvPr>
          <p:cNvCxnSpPr>
            <a:cxnSpLocks/>
          </p:cNvCxnSpPr>
          <p:nvPr/>
        </p:nvCxnSpPr>
        <p:spPr>
          <a:xfrm>
            <a:off x="6621586" y="5460692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2EC531B6-D203-0F22-5745-640C3EE98719}"/>
              </a:ext>
            </a:extLst>
          </p:cNvPr>
          <p:cNvCxnSpPr>
            <a:cxnSpLocks/>
          </p:cNvCxnSpPr>
          <p:nvPr/>
        </p:nvCxnSpPr>
        <p:spPr>
          <a:xfrm>
            <a:off x="7614363" y="5460692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6A868ED-D475-69FD-6465-8434F2904300}"/>
              </a:ext>
            </a:extLst>
          </p:cNvPr>
          <p:cNvCxnSpPr>
            <a:cxnSpLocks/>
          </p:cNvCxnSpPr>
          <p:nvPr/>
        </p:nvCxnSpPr>
        <p:spPr>
          <a:xfrm>
            <a:off x="6621586" y="5921514"/>
            <a:ext cx="99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10940D6-79A7-6EE4-E804-34C158B0A204}"/>
              </a:ext>
            </a:extLst>
          </p:cNvPr>
          <p:cNvCxnSpPr>
            <a:cxnSpLocks/>
          </p:cNvCxnSpPr>
          <p:nvPr/>
        </p:nvCxnSpPr>
        <p:spPr>
          <a:xfrm>
            <a:off x="8628186" y="5467488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4DB5385-0386-63C3-E0CB-711BA5D80DB1}"/>
              </a:ext>
            </a:extLst>
          </p:cNvPr>
          <p:cNvCxnSpPr>
            <a:cxnSpLocks/>
          </p:cNvCxnSpPr>
          <p:nvPr/>
        </p:nvCxnSpPr>
        <p:spPr>
          <a:xfrm>
            <a:off x="9620963" y="5467488"/>
            <a:ext cx="0" cy="460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04576D1-2A17-4C9B-623F-919B8E70E110}"/>
              </a:ext>
            </a:extLst>
          </p:cNvPr>
          <p:cNvCxnSpPr>
            <a:cxnSpLocks/>
          </p:cNvCxnSpPr>
          <p:nvPr/>
        </p:nvCxnSpPr>
        <p:spPr>
          <a:xfrm>
            <a:off x="8628186" y="5928310"/>
            <a:ext cx="9927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양쪽 대괄호 54">
            <a:extLst>
              <a:ext uri="{FF2B5EF4-FFF2-40B4-BE49-F238E27FC236}">
                <a16:creationId xmlns:a16="http://schemas.microsoft.com/office/drawing/2014/main" id="{18CD7859-A8EB-7BBA-39D6-DB0685BD5162}"/>
              </a:ext>
            </a:extLst>
          </p:cNvPr>
          <p:cNvSpPr/>
          <p:nvPr/>
        </p:nvSpPr>
        <p:spPr>
          <a:xfrm>
            <a:off x="10846395" y="3780316"/>
            <a:ext cx="677141" cy="34607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7DAEEA1-F645-A92B-3F98-5756AF9DD63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689911" y="3953353"/>
            <a:ext cx="3156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양쪽 대괄호 56">
            <a:extLst>
              <a:ext uri="{FF2B5EF4-FFF2-40B4-BE49-F238E27FC236}">
                <a16:creationId xmlns:a16="http://schemas.microsoft.com/office/drawing/2014/main" id="{C91BC16F-1152-2049-AFAF-4E271DD99182}"/>
              </a:ext>
            </a:extLst>
          </p:cNvPr>
          <p:cNvSpPr/>
          <p:nvPr/>
        </p:nvSpPr>
        <p:spPr>
          <a:xfrm>
            <a:off x="7760246" y="3727928"/>
            <a:ext cx="717964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58" name="양쪽 대괄호 57">
            <a:extLst>
              <a:ext uri="{FF2B5EF4-FFF2-40B4-BE49-F238E27FC236}">
                <a16:creationId xmlns:a16="http://schemas.microsoft.com/office/drawing/2014/main" id="{ED24E787-7DC3-BF2C-69D0-C2FF9EE1F729}"/>
              </a:ext>
            </a:extLst>
          </p:cNvPr>
          <p:cNvSpPr/>
          <p:nvPr/>
        </p:nvSpPr>
        <p:spPr>
          <a:xfrm>
            <a:off x="8661460" y="3727928"/>
            <a:ext cx="717964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11A60F3-6757-D058-DB05-E10C2FE5B793}"/>
              </a:ext>
            </a:extLst>
          </p:cNvPr>
          <p:cNvCxnSpPr>
            <a:cxnSpLocks/>
          </p:cNvCxnSpPr>
          <p:nvPr/>
        </p:nvCxnSpPr>
        <p:spPr>
          <a:xfrm>
            <a:off x="7689911" y="4472464"/>
            <a:ext cx="19392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양쪽 대괄호 59">
            <a:extLst>
              <a:ext uri="{FF2B5EF4-FFF2-40B4-BE49-F238E27FC236}">
                <a16:creationId xmlns:a16="http://schemas.microsoft.com/office/drawing/2014/main" id="{FE363187-3CCE-C81F-1725-E05291A56C83}"/>
              </a:ext>
            </a:extLst>
          </p:cNvPr>
          <p:cNvSpPr/>
          <p:nvPr/>
        </p:nvSpPr>
        <p:spPr>
          <a:xfrm>
            <a:off x="7760246" y="4247039"/>
            <a:ext cx="717964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C13D0C42-67A2-A77C-8307-5CE53AE42DB1}"/>
              </a:ext>
            </a:extLst>
          </p:cNvPr>
          <p:cNvCxnSpPr>
            <a:cxnSpLocks/>
          </p:cNvCxnSpPr>
          <p:nvPr/>
        </p:nvCxnSpPr>
        <p:spPr>
          <a:xfrm flipV="1">
            <a:off x="9629125" y="3953353"/>
            <a:ext cx="0" cy="519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양쪽 대괄호 61">
            <a:extLst>
              <a:ext uri="{FF2B5EF4-FFF2-40B4-BE49-F238E27FC236}">
                <a16:creationId xmlns:a16="http://schemas.microsoft.com/office/drawing/2014/main" id="{B6E46A68-BE6F-238C-C92F-211206CAEC97}"/>
              </a:ext>
            </a:extLst>
          </p:cNvPr>
          <p:cNvSpPr/>
          <p:nvPr/>
        </p:nvSpPr>
        <p:spPr>
          <a:xfrm>
            <a:off x="9852266" y="3727928"/>
            <a:ext cx="44079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4174A5F-F92B-B4E0-9F16-207B56D529C4}"/>
              </a:ext>
            </a:extLst>
          </p:cNvPr>
          <p:cNvCxnSpPr>
            <a:cxnSpLocks/>
          </p:cNvCxnSpPr>
          <p:nvPr/>
        </p:nvCxnSpPr>
        <p:spPr>
          <a:xfrm>
            <a:off x="9852266" y="3727928"/>
            <a:ext cx="440790" cy="450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016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457FEBC-1A08-2E11-67DB-ED6B700AB864}"/>
              </a:ext>
            </a:extLst>
          </p:cNvPr>
          <p:cNvSpPr/>
          <p:nvPr/>
        </p:nvSpPr>
        <p:spPr>
          <a:xfrm>
            <a:off x="1409700" y="2705100"/>
            <a:ext cx="1714500" cy="15430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175E312-3D81-765E-3102-F3B206D9A083}"/>
              </a:ext>
            </a:extLst>
          </p:cNvPr>
          <p:cNvSpPr/>
          <p:nvPr/>
        </p:nvSpPr>
        <p:spPr>
          <a:xfrm>
            <a:off x="3981450" y="2705100"/>
            <a:ext cx="1714500" cy="154305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</a:p>
          <a:p>
            <a:pPr algn="ctr"/>
            <a:r>
              <a:rPr lang="en-US" altLang="ko-KR" dirty="0"/>
              <a:t>1 Byte</a:t>
            </a:r>
          </a:p>
          <a:p>
            <a:pPr algn="ctr"/>
            <a:r>
              <a:rPr lang="en-US" altLang="ko-KR" dirty="0"/>
              <a:t>[0000XXXX]</a:t>
            </a:r>
          </a:p>
          <a:p>
            <a:pPr algn="ctr"/>
            <a:r>
              <a:rPr lang="en-US" altLang="ko-KR" dirty="0"/>
              <a:t>=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>
                <a:highlight>
                  <a:srgbClr val="FF0000"/>
                </a:highlight>
              </a:rPr>
              <a:t>00</a:t>
            </a:r>
            <a:r>
              <a:rPr lang="en-US" altLang="ko-KR" dirty="0">
                <a:highlight>
                  <a:srgbClr val="FF00FF"/>
                </a:highlight>
              </a:rPr>
              <a:t>0</a:t>
            </a:r>
            <a:r>
              <a:rPr lang="en-US" altLang="ko-KR" dirty="0">
                <a:highlight>
                  <a:srgbClr val="00FFFF"/>
                </a:highlight>
              </a:rPr>
              <a:t>0</a:t>
            </a:r>
            <a:r>
              <a:rPr lang="en-US" altLang="ko-KR" dirty="0">
                <a:highlight>
                  <a:srgbClr val="C0C0C0"/>
                </a:highlight>
              </a:rPr>
              <a:t>0SRE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1954307-8AA2-478D-B0D1-5F6E504AC789}"/>
              </a:ext>
            </a:extLst>
          </p:cNvPr>
          <p:cNvGraphicFramePr>
            <a:graphicFrameLocks noGrp="1"/>
          </p:cNvGraphicFramePr>
          <p:nvPr/>
        </p:nvGraphicFramePr>
        <p:xfrm>
          <a:off x="6956424" y="1783080"/>
          <a:ext cx="382587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69">
                  <a:extLst>
                    <a:ext uri="{9D8B030D-6E8A-4147-A177-3AD203B41FA5}">
                      <a16:colId xmlns:a16="http://schemas.microsoft.com/office/drawing/2014/main" val="1804208091"/>
                    </a:ext>
                  </a:extLst>
                </a:gridCol>
                <a:gridCol w="956469">
                  <a:extLst>
                    <a:ext uri="{9D8B030D-6E8A-4147-A177-3AD203B41FA5}">
                      <a16:colId xmlns:a16="http://schemas.microsoft.com/office/drawing/2014/main" val="2718739642"/>
                    </a:ext>
                  </a:extLst>
                </a:gridCol>
                <a:gridCol w="956469">
                  <a:extLst>
                    <a:ext uri="{9D8B030D-6E8A-4147-A177-3AD203B41FA5}">
                      <a16:colId xmlns:a16="http://schemas.microsoft.com/office/drawing/2014/main" val="1976185801"/>
                    </a:ext>
                  </a:extLst>
                </a:gridCol>
                <a:gridCol w="956469">
                  <a:extLst>
                    <a:ext uri="{9D8B030D-6E8A-4147-A177-3AD203B41FA5}">
                      <a16:colId xmlns:a16="http://schemas.microsoft.com/office/drawing/2014/main" val="869921133"/>
                    </a:ext>
                  </a:extLst>
                </a:gridCol>
              </a:tblGrid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Case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37943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 = 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288284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= F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32159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= R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206761"/>
                  </a:ext>
                </a:extLst>
              </a:tr>
              <a:tr h="201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= H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81761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= G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245331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= F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64451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 = R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643466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 = H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28764"/>
                  </a:ext>
                </a:extLst>
              </a:tr>
              <a:tr h="2500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8~255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6933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1B6CFB-6796-420B-FDF5-61F9F649A588}"/>
              </a:ext>
            </a:extLst>
          </p:cNvPr>
          <p:cNvSpPr txBox="1"/>
          <p:nvPr/>
        </p:nvSpPr>
        <p:spPr>
          <a:xfrm>
            <a:off x="1714500" y="2124075"/>
            <a:ext cx="415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</a:t>
            </a:r>
            <a:r>
              <a:rPr lang="en-US" altLang="ko-KR" dirty="0"/>
              <a:t>Real </a:t>
            </a:r>
            <a:r>
              <a:rPr lang="ko-KR" altLang="en-US" dirty="0"/>
              <a:t>당 하나의 </a:t>
            </a:r>
            <a:r>
              <a:rPr lang="en-US" altLang="ko-KR" dirty="0"/>
              <a:t>Plan Tag(1Byte)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71EA96-6E04-86D6-4499-A5E7671496C4}"/>
              </a:ext>
            </a:extLst>
          </p:cNvPr>
          <p:cNvCxnSpPr>
            <a:cxnSpLocks/>
          </p:cNvCxnSpPr>
          <p:nvPr/>
        </p:nvCxnSpPr>
        <p:spPr>
          <a:xfrm flipV="1">
            <a:off x="4520080" y="4108478"/>
            <a:ext cx="236555" cy="10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E8C3DA-9E5C-4594-D312-057DC851DAE6}"/>
              </a:ext>
            </a:extLst>
          </p:cNvPr>
          <p:cNvCxnSpPr>
            <a:cxnSpLocks/>
          </p:cNvCxnSpPr>
          <p:nvPr/>
        </p:nvCxnSpPr>
        <p:spPr>
          <a:xfrm flipV="1">
            <a:off x="4392277" y="4108478"/>
            <a:ext cx="236555" cy="10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244E665-8A44-1787-60EB-F5CAA9E5D4A7}"/>
              </a:ext>
            </a:extLst>
          </p:cNvPr>
          <p:cNvCxnSpPr>
            <a:cxnSpLocks/>
          </p:cNvCxnSpPr>
          <p:nvPr/>
        </p:nvCxnSpPr>
        <p:spPr>
          <a:xfrm flipV="1">
            <a:off x="4197799" y="4108478"/>
            <a:ext cx="236555" cy="101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EFA323-CEC8-04C1-80FC-F43C74043BC8}"/>
              </a:ext>
            </a:extLst>
          </p:cNvPr>
          <p:cNvSpPr txBox="1"/>
          <p:nvPr/>
        </p:nvSpPr>
        <p:spPr>
          <a:xfrm>
            <a:off x="4359899" y="5131745"/>
            <a:ext cx="461665" cy="6966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origin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0F5D7A-845B-7C13-7874-5FDC2102ED59}"/>
              </a:ext>
            </a:extLst>
          </p:cNvPr>
          <p:cNvSpPr txBox="1"/>
          <p:nvPr/>
        </p:nvSpPr>
        <p:spPr>
          <a:xfrm>
            <a:off x="4110016" y="5131745"/>
            <a:ext cx="461665" cy="54566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A4A91-D85A-C50A-05FF-347E8E79AA34}"/>
              </a:ext>
            </a:extLst>
          </p:cNvPr>
          <p:cNvSpPr txBox="1"/>
          <p:nvPr/>
        </p:nvSpPr>
        <p:spPr>
          <a:xfrm>
            <a:off x="3545034" y="5132461"/>
            <a:ext cx="738664" cy="113261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error type</a:t>
            </a:r>
          </a:p>
          <a:p>
            <a:r>
              <a:rPr lang="en-US" altLang="ko-KR" dirty="0"/>
              <a:t>[2bit]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136C7-5509-0857-DD2C-8FC814BD040A}"/>
              </a:ext>
            </a:extLst>
          </p:cNvPr>
          <p:cNvSpPr txBox="1"/>
          <p:nvPr/>
        </p:nvSpPr>
        <p:spPr>
          <a:xfrm>
            <a:off x="1757934" y="3752494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nibble_Monitor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4E144-2247-3237-91F8-09CD8A08FF13}"/>
              </a:ext>
            </a:extLst>
          </p:cNvPr>
          <p:cNvSpPr txBox="1"/>
          <p:nvPr/>
        </p:nvSpPr>
        <p:spPr>
          <a:xfrm>
            <a:off x="1790937" y="3995090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nibble_Control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5831B5-9B87-8931-B43D-7AA8330D38E0}"/>
              </a:ext>
            </a:extLst>
          </p:cNvPr>
          <p:cNvSpPr/>
          <p:nvPr/>
        </p:nvSpPr>
        <p:spPr>
          <a:xfrm>
            <a:off x="4084150" y="3355097"/>
            <a:ext cx="725972" cy="280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8813C8-8B3E-6C04-B672-46045708DA36}"/>
              </a:ext>
            </a:extLst>
          </p:cNvPr>
          <p:cNvSpPr/>
          <p:nvPr/>
        </p:nvSpPr>
        <p:spPr>
          <a:xfrm>
            <a:off x="4833162" y="3350615"/>
            <a:ext cx="725972" cy="280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BDE073-7C11-7540-56A4-A7D61DC9814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959937" y="3635695"/>
            <a:ext cx="1487199" cy="242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E6C0DF5-22F4-8652-CE93-27450153FC83}"/>
              </a:ext>
            </a:extLst>
          </p:cNvPr>
          <p:cNvCxnSpPr>
            <a:cxnSpLocks/>
          </p:cNvCxnSpPr>
          <p:nvPr/>
        </p:nvCxnSpPr>
        <p:spPr>
          <a:xfrm flipH="1">
            <a:off x="2981325" y="3636836"/>
            <a:ext cx="2076450" cy="46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684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3CA1-CDBF-BEC9-F9D6-5CA7E00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정의 </a:t>
            </a:r>
            <a:r>
              <a:rPr lang="en-US" altLang="ko-KR" sz="3200" dirty="0"/>
              <a:t>(Ex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/>
              <a:t>Real A)</a:t>
            </a:r>
            <a:br>
              <a:rPr lang="en-US" altLang="ko-KR" sz="3200" dirty="0"/>
            </a:br>
            <a:r>
              <a:rPr lang="en-US" altLang="ko-KR" sz="3200" dirty="0"/>
              <a:t>A = 0 ~ 255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252B9-1E71-6923-D70C-7FB44C239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>
                <a:highlight>
                  <a:srgbClr val="00FF00"/>
                </a:highlight>
              </a:rPr>
              <a:t>A.R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(0, 2, 6)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FFFF00"/>
                </a:highlight>
              </a:rPr>
              <a:t>A.G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(4)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0000FF"/>
                </a:highlight>
              </a:rPr>
              <a:t>A.F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(1, 5)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r>
              <a:rPr lang="en-US" altLang="ko-KR" sz="1400" dirty="0">
                <a:highlight>
                  <a:srgbClr val="C0C0C0"/>
                </a:highlight>
              </a:rPr>
              <a:t>A.H</a:t>
            </a:r>
            <a:r>
              <a:rPr lang="en-US" altLang="ko-KR" sz="1400" dirty="0"/>
              <a:t>=  Lower Nibble </a:t>
            </a:r>
            <a:r>
              <a:rPr lang="ko-KR" altLang="en-US" sz="1400" dirty="0"/>
              <a:t>값이 </a:t>
            </a:r>
            <a:r>
              <a:rPr lang="en-US" altLang="ko-KR" sz="1400" dirty="0"/>
              <a:t>(3 ,7) </a:t>
            </a:r>
            <a:r>
              <a:rPr lang="ko-KR" altLang="en-US" sz="1400" dirty="0"/>
              <a:t>일 경우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pPr algn="r"/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37DFC1-8CAD-B646-AA27-FDB81F97A0EB}"/>
              </a:ext>
            </a:extLst>
          </p:cNvPr>
          <p:cNvSpPr/>
          <p:nvPr/>
        </p:nvSpPr>
        <p:spPr>
          <a:xfrm>
            <a:off x="6026030" y="2400300"/>
            <a:ext cx="4224338" cy="3043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6E58162A-CFAF-06B6-DCCA-12ED1565757E}"/>
              </a:ext>
            </a:extLst>
          </p:cNvPr>
          <p:cNvSpPr/>
          <p:nvPr/>
        </p:nvSpPr>
        <p:spPr>
          <a:xfrm>
            <a:off x="5505450" y="1993900"/>
            <a:ext cx="819150" cy="812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4FA33AF-1DF3-1DA3-73DE-B6BAB8548B78}"/>
              </a:ext>
            </a:extLst>
          </p:cNvPr>
          <p:cNvSpPr/>
          <p:nvPr/>
        </p:nvSpPr>
        <p:spPr>
          <a:xfrm>
            <a:off x="5505450" y="4946650"/>
            <a:ext cx="819150" cy="812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AAAAAFA-39CA-98FC-D25E-B338A67BB9DF}"/>
              </a:ext>
            </a:extLst>
          </p:cNvPr>
          <p:cNvSpPr/>
          <p:nvPr/>
        </p:nvSpPr>
        <p:spPr>
          <a:xfrm>
            <a:off x="9982934" y="3429000"/>
            <a:ext cx="819150" cy="812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45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59D7DB-CAA5-A7A8-3EDC-DA0187FBEFF5}"/>
              </a:ext>
            </a:extLst>
          </p:cNvPr>
          <p:cNvGrpSpPr/>
          <p:nvPr/>
        </p:nvGrpSpPr>
        <p:grpSpPr>
          <a:xfrm>
            <a:off x="1409700" y="2019300"/>
            <a:ext cx="4286250" cy="2819400"/>
            <a:chOff x="1409700" y="2019300"/>
            <a:chExt cx="4286250" cy="28194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D57E709-EF22-3718-A575-17CBF3502DBE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C+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0ECA8-F155-1856-AB8E-CE6D3213EA54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584473-582F-6606-BFD2-97C26E218FCC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01D85C-062D-4C2A-BB5B-AE07F74EFFBB}"/>
              </a:ext>
            </a:extLst>
          </p:cNvPr>
          <p:cNvGrpSpPr/>
          <p:nvPr/>
        </p:nvGrpSpPr>
        <p:grpSpPr>
          <a:xfrm>
            <a:off x="6400800" y="2019300"/>
            <a:ext cx="4286250" cy="2819400"/>
            <a:chOff x="1409700" y="2019300"/>
            <a:chExt cx="4286250" cy="28194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BC6D483-8CE0-EF47-A216-BDB4E3DC8485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C-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79C30F-53D8-8A60-13DD-F26876CA53B9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4E7DEA-504E-DCC7-E7CC-5B48CECFD3F8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7A51EA-3F4C-E897-37F2-ED28A1BCB2ED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>
            <a:off x="4616985" y="2432192"/>
            <a:ext cx="286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0C8A67-2418-F5AB-68A2-8E13F9E4AE1B}"/>
              </a:ext>
            </a:extLst>
          </p:cNvPr>
          <p:cNvSpPr/>
          <p:nvPr/>
        </p:nvSpPr>
        <p:spPr>
          <a:xfrm>
            <a:off x="552450" y="685799"/>
            <a:ext cx="10801350" cy="5400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REAL</a:t>
            </a:r>
          </a:p>
          <a:p>
            <a:pPr algn="ctr"/>
            <a:r>
              <a:rPr lang="en-US" altLang="ko-KR" dirty="0"/>
              <a:t> A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>
                <a:highlight>
                  <a:srgbClr val="FF0000"/>
                </a:highlight>
              </a:rPr>
              <a:t>00</a:t>
            </a:r>
            <a:r>
              <a:rPr lang="en-US" altLang="ko-KR" dirty="0">
                <a:highlight>
                  <a:srgbClr val="FF00FF"/>
                </a:highlight>
              </a:rPr>
              <a:t>0</a:t>
            </a:r>
            <a:r>
              <a:rPr lang="en-US" altLang="ko-KR" dirty="0">
                <a:highlight>
                  <a:srgbClr val="00FFFF"/>
                </a:highlight>
              </a:rPr>
              <a:t>0</a:t>
            </a:r>
            <a:r>
              <a:rPr lang="en-US" altLang="ko-KR" dirty="0">
                <a:highlight>
                  <a:srgbClr val="FFFF00"/>
                </a:highlight>
              </a:rPr>
              <a:t>0100</a:t>
            </a:r>
            <a:r>
              <a:rPr lang="en-US" altLang="ko-KR" dirty="0"/>
              <a:t>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F4AA5D31-2EC4-0EEC-AE5D-B12DE34C432A}"/>
              </a:ext>
            </a:extLst>
          </p:cNvPr>
          <p:cNvSpPr/>
          <p:nvPr/>
        </p:nvSpPr>
        <p:spPr>
          <a:xfrm>
            <a:off x="7137400" y="976457"/>
            <a:ext cx="615538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A.E</a:t>
            </a:r>
            <a:endParaRPr lang="ko-KR" altLang="en-US" sz="10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C7204D-83AD-6918-E668-F93364602265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4127500" y="1149494"/>
            <a:ext cx="300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EF441B8D-91CC-29FD-5EB8-03AD5FA99A83}"/>
              </a:ext>
            </a:extLst>
          </p:cNvPr>
          <p:cNvSpPr/>
          <p:nvPr/>
        </p:nvSpPr>
        <p:spPr>
          <a:xfrm>
            <a:off x="4924012" y="924069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A.C[1].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019F2E31-6B1E-96FA-769F-3DA8D70960F7}"/>
              </a:ext>
            </a:extLst>
          </p:cNvPr>
          <p:cNvSpPr/>
          <p:nvPr/>
        </p:nvSpPr>
        <p:spPr>
          <a:xfrm>
            <a:off x="4228687" y="924069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A.C[0].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47" name="양쪽 대괄호 46">
            <a:extLst>
              <a:ext uri="{FF2B5EF4-FFF2-40B4-BE49-F238E27FC236}">
                <a16:creationId xmlns:a16="http://schemas.microsoft.com/office/drawing/2014/main" id="{140E5F3B-C7B3-E23B-E71D-F21E7BBA45D1}"/>
              </a:ext>
            </a:extLst>
          </p:cNvPr>
          <p:cNvSpPr/>
          <p:nvPr/>
        </p:nvSpPr>
        <p:spPr>
          <a:xfrm>
            <a:off x="5614781" y="918514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A.C[2].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  <p:sp>
        <p:nvSpPr>
          <p:cNvPr id="48" name="양쪽 대괄호 47">
            <a:extLst>
              <a:ext uri="{FF2B5EF4-FFF2-40B4-BE49-F238E27FC236}">
                <a16:creationId xmlns:a16="http://schemas.microsoft.com/office/drawing/2014/main" id="{0B5D8307-3D93-C88D-2540-31842252EFAE}"/>
              </a:ext>
            </a:extLst>
          </p:cNvPr>
          <p:cNvSpPr/>
          <p:nvPr/>
        </p:nvSpPr>
        <p:spPr>
          <a:xfrm>
            <a:off x="6267450" y="918514"/>
            <a:ext cx="562388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A.C[N].</a:t>
            </a:r>
          </a:p>
          <a:p>
            <a:pPr algn="ctr"/>
            <a:r>
              <a:rPr lang="en-US" altLang="ko-KR" sz="1000" dirty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82836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23CA1-CDBF-BEC9-F9D6-5CA7E005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정의 </a:t>
            </a:r>
            <a:r>
              <a:rPr lang="en-US" altLang="ko-KR" sz="3200" dirty="0"/>
              <a:t>(Ex</a:t>
            </a:r>
            <a:r>
              <a:rPr lang="ko-KR" altLang="en-US" sz="3200" dirty="0"/>
              <a:t> </a:t>
            </a:r>
            <a:r>
              <a:rPr lang="en-US" altLang="ko-KR" sz="3200" dirty="0"/>
              <a:t>:</a:t>
            </a:r>
            <a:r>
              <a:rPr lang="ko-KR" altLang="en-US" sz="3200" dirty="0"/>
              <a:t> </a:t>
            </a:r>
            <a:r>
              <a:rPr lang="en-US" altLang="ko-KR" sz="3200" dirty="0"/>
              <a:t>Real A)</a:t>
            </a:r>
            <a:br>
              <a:rPr lang="en-US" altLang="ko-KR" sz="3200" dirty="0"/>
            </a:br>
            <a:r>
              <a:rPr lang="en-US" altLang="ko-KR" sz="3200" dirty="0"/>
              <a:t>A = 0 ~ 255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7252B9-1E71-6923-D70C-7FB44C239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400" dirty="0">
                    <a:highlight>
                      <a:srgbClr val="00FFFF"/>
                    </a:highlight>
                  </a:rPr>
                  <a:t>A.O</a:t>
                </a:r>
                <a:r>
                  <a:rPr lang="en-US" altLang="ko-KR" sz="1400" dirty="0"/>
                  <a:t>= A[4] is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400" dirty="0"/>
              </a:p>
              <a:p>
                <a:r>
                  <a:rPr lang="en-US" altLang="ko-KR" sz="1400" dirty="0">
                    <a:highlight>
                      <a:srgbClr val="FF00FF"/>
                    </a:highlight>
                  </a:rPr>
                  <a:t>A.S </a:t>
                </a:r>
                <a:r>
                  <a:rPr lang="en-US" altLang="ko-KR" sz="1400" dirty="0"/>
                  <a:t>= A[5] is ON </a:t>
                </a:r>
              </a:p>
              <a:p>
                <a:r>
                  <a:rPr lang="en-US" altLang="ko-KR" sz="1400" dirty="0">
                    <a:highlight>
                      <a:srgbClr val="FF0000"/>
                    </a:highlight>
                  </a:rPr>
                  <a:t>A.E </a:t>
                </a:r>
                <a:r>
                  <a:rPr lang="en-US" altLang="ko-KR" sz="1400" dirty="0"/>
                  <a:t>= A[6], A[7] (0=NoErr, 1 = TxErr, 2= RxErr, 3= EtcErr )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/>
                  <a:t>A.Coin[0…N] = A.C [0…N] =  A</a:t>
                </a:r>
                <a:r>
                  <a:rPr lang="ko-KR" altLang="en-US" sz="1400" dirty="0"/>
                  <a:t>의 자식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의 </a:t>
                </a:r>
                <a:r>
                  <a:rPr lang="en-US" altLang="ko-KR" sz="1400" dirty="0"/>
                  <a:t>Coin</a:t>
                </a:r>
                <a:r>
                  <a:rPr lang="ko-KR" altLang="en-US" sz="1400" dirty="0"/>
                  <a:t>의 릴레이 </a:t>
                </a:r>
                <a:r>
                  <a:rPr lang="en-US" altLang="ko-KR" sz="1400" dirty="0"/>
                  <a:t>Array byte (0</a:t>
                </a:r>
                <a:r>
                  <a:rPr lang="ko-KR" altLang="en-US" sz="1400" dirty="0"/>
                  <a:t>번은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번 자식 시작 릴레이</a:t>
                </a:r>
                <a:r>
                  <a:rPr lang="en-US" altLang="ko-KR" sz="1400" dirty="0"/>
                  <a:t> byte)</a:t>
                </a:r>
              </a:p>
              <a:p>
                <a:endParaRPr lang="en-US" altLang="ko-KR" sz="1400" dirty="0"/>
              </a:p>
              <a:p>
                <a:pPr algn="r"/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C7252B9-1E71-6923-D70C-7FB44C239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CA803616-E42B-9E07-78FC-D297E4BB9EF0}"/>
              </a:ext>
            </a:extLst>
          </p:cNvPr>
          <p:cNvSpPr/>
          <p:nvPr/>
        </p:nvSpPr>
        <p:spPr>
          <a:xfrm>
            <a:off x="5549435" y="3407343"/>
            <a:ext cx="726993" cy="346074"/>
          </a:xfrm>
          <a:prstGeom prst="bracketPair">
            <a:avLst/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8F1CA8-644D-8B5C-337B-C72F2E4B911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71452" y="3580380"/>
            <a:ext cx="4277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27E8A62A-59DB-4D46-9AC7-187135C0B867}"/>
              </a:ext>
            </a:extLst>
          </p:cNvPr>
          <p:cNvSpPr/>
          <p:nvPr/>
        </p:nvSpPr>
        <p:spPr>
          <a:xfrm>
            <a:off x="3532279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A.C[3].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12" name="양쪽 대괄호 11">
            <a:extLst>
              <a:ext uri="{FF2B5EF4-FFF2-40B4-BE49-F238E27FC236}">
                <a16:creationId xmlns:a16="http://schemas.microsoft.com/office/drawing/2014/main" id="{E6C85F89-0FBA-55DC-9130-2B9B22E4854A}"/>
              </a:ext>
            </a:extLst>
          </p:cNvPr>
          <p:cNvSpPr/>
          <p:nvPr/>
        </p:nvSpPr>
        <p:spPr>
          <a:xfrm>
            <a:off x="4540857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A.C[4].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37DFC1-8CAD-B646-AA27-FDB81F97A0EB}"/>
              </a:ext>
            </a:extLst>
          </p:cNvPr>
          <p:cNvSpPr/>
          <p:nvPr/>
        </p:nvSpPr>
        <p:spPr>
          <a:xfrm>
            <a:off x="7149980" y="857250"/>
            <a:ext cx="4224338" cy="30432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REAL A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B44B273-0369-6C17-574D-27CDCF6A95E1}"/>
              </a:ext>
            </a:extLst>
          </p:cNvPr>
          <p:cNvSpPr/>
          <p:nvPr/>
        </p:nvSpPr>
        <p:spPr>
          <a:xfrm>
            <a:off x="7459543" y="2254249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C1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C05D05F-61F7-D6EA-13C7-CCBD207A13EE}"/>
              </a:ext>
            </a:extLst>
          </p:cNvPr>
          <p:cNvSpPr/>
          <p:nvPr/>
        </p:nvSpPr>
        <p:spPr>
          <a:xfrm>
            <a:off x="8721606" y="2692400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C3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974EEC4-D6A4-76D0-A3A3-DE804D9EE695}"/>
              </a:ext>
            </a:extLst>
          </p:cNvPr>
          <p:cNvSpPr/>
          <p:nvPr/>
        </p:nvSpPr>
        <p:spPr>
          <a:xfrm>
            <a:off x="10093206" y="1825625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C4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8FF7A23-90D3-7215-3CE2-6F9078C7CB6B}"/>
              </a:ext>
            </a:extLst>
          </p:cNvPr>
          <p:cNvSpPr/>
          <p:nvPr/>
        </p:nvSpPr>
        <p:spPr>
          <a:xfrm>
            <a:off x="8383468" y="1289843"/>
            <a:ext cx="952500" cy="64293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C2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BD41BA-471D-0717-C835-D22B95D5CCB1}"/>
              </a:ext>
            </a:extLst>
          </p:cNvPr>
          <p:cNvCxnSpPr>
            <a:cxnSpLocks/>
            <a:stCxn id="32" idx="0"/>
            <a:endCxn id="31" idx="0"/>
          </p:cNvCxnSpPr>
          <p:nvPr/>
        </p:nvCxnSpPr>
        <p:spPr>
          <a:xfrm rot="16200000" flipH="1">
            <a:off x="9446696" y="702865"/>
            <a:ext cx="535782" cy="1709738"/>
          </a:xfrm>
          <a:prstGeom prst="bentConnector3">
            <a:avLst>
              <a:gd name="adj1" fmla="val -42667"/>
            </a:avLst>
          </a:prstGeom>
          <a:ln w="28575">
            <a:solidFill>
              <a:srgbClr val="FFC00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9009CF8-C90A-B613-42AB-EC6F4AB2589F}"/>
              </a:ext>
            </a:extLst>
          </p:cNvPr>
          <p:cNvCxnSpPr>
            <a:cxnSpLocks/>
            <a:stCxn id="29" idx="6"/>
            <a:endCxn id="32" idx="4"/>
          </p:cNvCxnSpPr>
          <p:nvPr/>
        </p:nvCxnSpPr>
        <p:spPr>
          <a:xfrm flipV="1">
            <a:off x="8412043" y="1932780"/>
            <a:ext cx="447675" cy="6429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A09C75A-1FFA-11ED-F381-01B70043E65E}"/>
              </a:ext>
            </a:extLst>
          </p:cNvPr>
          <p:cNvCxnSpPr>
            <a:cxnSpLocks/>
            <a:stCxn id="29" idx="6"/>
            <a:endCxn id="30" idx="1"/>
          </p:cNvCxnSpPr>
          <p:nvPr/>
        </p:nvCxnSpPr>
        <p:spPr>
          <a:xfrm>
            <a:off x="8412043" y="2575718"/>
            <a:ext cx="449053" cy="210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307DDB6-C57C-47D4-4A8A-1367582FFDF4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 flipV="1">
            <a:off x="9674106" y="2147094"/>
            <a:ext cx="419100" cy="8667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F11D53C-715C-73D6-4F5E-6CC434C6850C}"/>
              </a:ext>
            </a:extLst>
          </p:cNvPr>
          <p:cNvCxnSpPr>
            <a:cxnSpLocks/>
            <a:stCxn id="32" idx="6"/>
            <a:endCxn id="31" idx="2"/>
          </p:cNvCxnSpPr>
          <p:nvPr/>
        </p:nvCxnSpPr>
        <p:spPr>
          <a:xfrm>
            <a:off x="9335968" y="1611312"/>
            <a:ext cx="757238" cy="5357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143A68-BC9B-F922-882B-480B0A85B00B}"/>
              </a:ext>
            </a:extLst>
          </p:cNvPr>
          <p:cNvCxnSpPr>
            <a:cxnSpLocks/>
          </p:cNvCxnSpPr>
          <p:nvPr/>
        </p:nvCxnSpPr>
        <p:spPr>
          <a:xfrm>
            <a:off x="2523322" y="3370809"/>
            <a:ext cx="643860" cy="45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D9602DA9-CD34-7B60-5CFD-579EBDD0B8CD}"/>
              </a:ext>
            </a:extLst>
          </p:cNvPr>
          <p:cNvSpPr/>
          <p:nvPr/>
        </p:nvSpPr>
        <p:spPr>
          <a:xfrm>
            <a:off x="5499100" y="4373800"/>
            <a:ext cx="777328" cy="346074"/>
          </a:xfrm>
          <a:prstGeom prst="bracketPair">
            <a:avLst/>
          </a:prstGeom>
          <a:solidFill>
            <a:srgbClr val="FF00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A.S</a:t>
            </a:r>
            <a:endParaRPr lang="ko-KR" altLang="en-US" sz="11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72B5C19-A86F-A465-9DAF-CCD3A7B8196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271452" y="4546837"/>
            <a:ext cx="4227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CDC03AE-B1BA-F6F9-1A2E-0C7FA9E2134D}"/>
              </a:ext>
            </a:extLst>
          </p:cNvPr>
          <p:cNvSpPr/>
          <p:nvPr/>
        </p:nvSpPr>
        <p:spPr>
          <a:xfrm>
            <a:off x="1515123" y="4321412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</a:p>
          <a:p>
            <a:pPr algn="ctr"/>
            <a:r>
              <a:rPr lang="en-US" altLang="ko-KR" sz="1100" dirty="0"/>
              <a:t>Stop</a:t>
            </a:r>
            <a:endParaRPr lang="ko-KR" altLang="en-US" sz="11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2F86AEAA-0E5E-C57D-E415-9261316BF1E9}"/>
              </a:ext>
            </a:extLst>
          </p:cNvPr>
          <p:cNvSpPr/>
          <p:nvPr/>
        </p:nvSpPr>
        <p:spPr>
          <a:xfrm>
            <a:off x="1515123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sp>
        <p:nvSpPr>
          <p:cNvPr id="17" name="양쪽 대괄호 16">
            <a:extLst>
              <a:ext uri="{FF2B5EF4-FFF2-40B4-BE49-F238E27FC236}">
                <a16:creationId xmlns:a16="http://schemas.microsoft.com/office/drawing/2014/main" id="{DB698999-CF6B-28B9-E048-03BAEE625095}"/>
              </a:ext>
            </a:extLst>
          </p:cNvPr>
          <p:cNvSpPr/>
          <p:nvPr/>
        </p:nvSpPr>
        <p:spPr>
          <a:xfrm>
            <a:off x="2523701" y="335495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528ACBD-B833-F3A8-9E4C-19EB3CB47211}"/>
              </a:ext>
            </a:extLst>
          </p:cNvPr>
          <p:cNvCxnSpPr>
            <a:cxnSpLocks/>
          </p:cNvCxnSpPr>
          <p:nvPr/>
        </p:nvCxnSpPr>
        <p:spPr>
          <a:xfrm>
            <a:off x="1384662" y="3580380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14A9918-FEA3-05B3-96B0-110842EC0AA0}"/>
              </a:ext>
            </a:extLst>
          </p:cNvPr>
          <p:cNvCxnSpPr>
            <a:cxnSpLocks/>
          </p:cNvCxnSpPr>
          <p:nvPr/>
        </p:nvCxnSpPr>
        <p:spPr>
          <a:xfrm>
            <a:off x="2377439" y="3580380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C0F8830-A802-B77B-5DFB-1CCC2034992C}"/>
              </a:ext>
            </a:extLst>
          </p:cNvPr>
          <p:cNvCxnSpPr>
            <a:cxnSpLocks/>
          </p:cNvCxnSpPr>
          <p:nvPr/>
        </p:nvCxnSpPr>
        <p:spPr>
          <a:xfrm>
            <a:off x="1384662" y="4041202"/>
            <a:ext cx="992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669990-D57F-2C4E-D6D8-D63CAFBBB305}"/>
              </a:ext>
            </a:extLst>
          </p:cNvPr>
          <p:cNvCxnSpPr>
            <a:cxnSpLocks/>
          </p:cNvCxnSpPr>
          <p:nvPr/>
        </p:nvCxnSpPr>
        <p:spPr>
          <a:xfrm>
            <a:off x="3391262" y="3587176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73AD97D-020A-16EC-6541-E3E8E227F542}"/>
              </a:ext>
            </a:extLst>
          </p:cNvPr>
          <p:cNvCxnSpPr>
            <a:cxnSpLocks/>
          </p:cNvCxnSpPr>
          <p:nvPr/>
        </p:nvCxnSpPr>
        <p:spPr>
          <a:xfrm>
            <a:off x="4384039" y="3587176"/>
            <a:ext cx="0" cy="460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9C04E55-9C9E-D34E-4723-D4554E534BB0}"/>
              </a:ext>
            </a:extLst>
          </p:cNvPr>
          <p:cNvCxnSpPr>
            <a:cxnSpLocks/>
          </p:cNvCxnSpPr>
          <p:nvPr/>
        </p:nvCxnSpPr>
        <p:spPr>
          <a:xfrm>
            <a:off x="3391262" y="4047998"/>
            <a:ext cx="9927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양쪽 대괄호 45">
            <a:extLst>
              <a:ext uri="{FF2B5EF4-FFF2-40B4-BE49-F238E27FC236}">
                <a16:creationId xmlns:a16="http://schemas.microsoft.com/office/drawing/2014/main" id="{A57B0120-F327-5A06-E863-23888C8E0B16}"/>
              </a:ext>
            </a:extLst>
          </p:cNvPr>
          <p:cNvSpPr/>
          <p:nvPr/>
        </p:nvSpPr>
        <p:spPr>
          <a:xfrm>
            <a:off x="10991850" y="4386363"/>
            <a:ext cx="762809" cy="346074"/>
          </a:xfrm>
          <a:prstGeom prst="bracketPai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A.E</a:t>
            </a:r>
            <a:endParaRPr lang="ko-KR" altLang="en-US" sz="1100" dirty="0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E7B4648-7FD2-D24D-E6E6-3D2EB31010D9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749683" y="4559400"/>
            <a:ext cx="4242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양쪽 대괄호 48">
            <a:extLst>
              <a:ext uri="{FF2B5EF4-FFF2-40B4-BE49-F238E27FC236}">
                <a16:creationId xmlns:a16="http://schemas.microsoft.com/office/drawing/2014/main" id="{BFF49B0B-8B9B-F551-DDC4-ABAA26108E7D}"/>
              </a:ext>
            </a:extLst>
          </p:cNvPr>
          <p:cNvSpPr/>
          <p:nvPr/>
        </p:nvSpPr>
        <p:spPr>
          <a:xfrm>
            <a:off x="6993354" y="4333975"/>
            <a:ext cx="643860" cy="450850"/>
          </a:xfrm>
          <a:prstGeom prst="bracketPair">
            <a:avLst>
              <a:gd name="adj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time out</a:t>
            </a:r>
            <a:endParaRPr lang="ko-KR" altLang="en-US" sz="1100" dirty="0"/>
          </a:p>
        </p:txBody>
      </p:sp>
      <p:sp>
        <p:nvSpPr>
          <p:cNvPr id="64" name="양쪽 대괄호 63">
            <a:extLst>
              <a:ext uri="{FF2B5EF4-FFF2-40B4-BE49-F238E27FC236}">
                <a16:creationId xmlns:a16="http://schemas.microsoft.com/office/drawing/2014/main" id="{1177DB0A-754C-3788-AFDF-7E32CD73634C}"/>
              </a:ext>
            </a:extLst>
          </p:cNvPr>
          <p:cNvSpPr/>
          <p:nvPr/>
        </p:nvSpPr>
        <p:spPr>
          <a:xfrm>
            <a:off x="4483221" y="5658918"/>
            <a:ext cx="677141" cy="346074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1A79FC8B-D354-9E97-F20C-E7692E8F730A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326737" y="5831955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양쪽 대괄호 65">
            <a:extLst>
              <a:ext uri="{FF2B5EF4-FFF2-40B4-BE49-F238E27FC236}">
                <a16:creationId xmlns:a16="http://schemas.microsoft.com/office/drawing/2014/main" id="{2D859BD1-29BE-C8E0-2244-62E641EBB8B6}"/>
              </a:ext>
            </a:extLst>
          </p:cNvPr>
          <p:cNvSpPr/>
          <p:nvPr/>
        </p:nvSpPr>
        <p:spPr>
          <a:xfrm>
            <a:off x="1397072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67" name="양쪽 대괄호 66">
            <a:extLst>
              <a:ext uri="{FF2B5EF4-FFF2-40B4-BE49-F238E27FC236}">
                <a16:creationId xmlns:a16="http://schemas.microsoft.com/office/drawing/2014/main" id="{4C5559AF-4BF8-D03B-CAB9-2CE6655BD085}"/>
              </a:ext>
            </a:extLst>
          </p:cNvPr>
          <p:cNvSpPr/>
          <p:nvPr/>
        </p:nvSpPr>
        <p:spPr>
          <a:xfrm>
            <a:off x="2298286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37D29927-88B1-C74E-E6B3-477E7B9159F2}"/>
              </a:ext>
            </a:extLst>
          </p:cNvPr>
          <p:cNvCxnSpPr>
            <a:cxnSpLocks/>
          </p:cNvCxnSpPr>
          <p:nvPr/>
        </p:nvCxnSpPr>
        <p:spPr>
          <a:xfrm>
            <a:off x="1326737" y="635106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양쪽 대괄호 68">
            <a:extLst>
              <a:ext uri="{FF2B5EF4-FFF2-40B4-BE49-F238E27FC236}">
                <a16:creationId xmlns:a16="http://schemas.microsoft.com/office/drawing/2014/main" id="{9133BACA-5329-E58F-E963-8C4612A5036A}"/>
              </a:ext>
            </a:extLst>
          </p:cNvPr>
          <p:cNvSpPr/>
          <p:nvPr/>
        </p:nvSpPr>
        <p:spPr>
          <a:xfrm>
            <a:off x="1397072" y="6125641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AB423A3-2E1A-1793-BF95-480A552AFB1F}"/>
              </a:ext>
            </a:extLst>
          </p:cNvPr>
          <p:cNvCxnSpPr>
            <a:cxnSpLocks/>
          </p:cNvCxnSpPr>
          <p:nvPr/>
        </p:nvCxnSpPr>
        <p:spPr>
          <a:xfrm flipV="1">
            <a:off x="3265951" y="5831955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양쪽 대괄호 70">
            <a:extLst>
              <a:ext uri="{FF2B5EF4-FFF2-40B4-BE49-F238E27FC236}">
                <a16:creationId xmlns:a16="http://schemas.microsoft.com/office/drawing/2014/main" id="{0FCA29C5-E67C-0170-F5C8-BF286241ED1E}"/>
              </a:ext>
            </a:extLst>
          </p:cNvPr>
          <p:cNvSpPr/>
          <p:nvPr/>
        </p:nvSpPr>
        <p:spPr>
          <a:xfrm>
            <a:off x="3489092" y="5606530"/>
            <a:ext cx="440790" cy="450850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8DB82DA-A390-3E13-3763-754028918D18}"/>
              </a:ext>
            </a:extLst>
          </p:cNvPr>
          <p:cNvCxnSpPr>
            <a:cxnSpLocks/>
          </p:cNvCxnSpPr>
          <p:nvPr/>
        </p:nvCxnSpPr>
        <p:spPr>
          <a:xfrm>
            <a:off x="3489092" y="5606530"/>
            <a:ext cx="44079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양쪽 대괄호 72">
            <a:extLst>
              <a:ext uri="{FF2B5EF4-FFF2-40B4-BE49-F238E27FC236}">
                <a16:creationId xmlns:a16="http://schemas.microsoft.com/office/drawing/2014/main" id="{02D186CE-C59A-FC79-49AC-AD3AA3F15A35}"/>
              </a:ext>
            </a:extLst>
          </p:cNvPr>
          <p:cNvSpPr/>
          <p:nvPr/>
        </p:nvSpPr>
        <p:spPr>
          <a:xfrm>
            <a:off x="10188122" y="5658918"/>
            <a:ext cx="677141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E936DE7-FF35-23F5-3563-6476233D5C73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031638" y="5831955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양쪽 대괄호 74">
            <a:extLst>
              <a:ext uri="{FF2B5EF4-FFF2-40B4-BE49-F238E27FC236}">
                <a16:creationId xmlns:a16="http://schemas.microsoft.com/office/drawing/2014/main" id="{DDDBBD85-E13E-7E86-A4A4-1FC1D48C3D21}"/>
              </a:ext>
            </a:extLst>
          </p:cNvPr>
          <p:cNvSpPr/>
          <p:nvPr/>
        </p:nvSpPr>
        <p:spPr>
          <a:xfrm>
            <a:off x="7101973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76" name="양쪽 대괄호 75">
            <a:extLst>
              <a:ext uri="{FF2B5EF4-FFF2-40B4-BE49-F238E27FC236}">
                <a16:creationId xmlns:a16="http://schemas.microsoft.com/office/drawing/2014/main" id="{4077D368-0805-7B3B-EF29-89BC9497BCC6}"/>
              </a:ext>
            </a:extLst>
          </p:cNvPr>
          <p:cNvSpPr/>
          <p:nvPr/>
        </p:nvSpPr>
        <p:spPr>
          <a:xfrm>
            <a:off x="8003187" y="5606530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1C76EDBD-E8C8-DDCB-5658-2F4FF2EF7624}"/>
              </a:ext>
            </a:extLst>
          </p:cNvPr>
          <p:cNvCxnSpPr>
            <a:cxnSpLocks/>
          </p:cNvCxnSpPr>
          <p:nvPr/>
        </p:nvCxnSpPr>
        <p:spPr>
          <a:xfrm>
            <a:off x="7031638" y="6351066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양쪽 대괄호 77">
            <a:extLst>
              <a:ext uri="{FF2B5EF4-FFF2-40B4-BE49-F238E27FC236}">
                <a16:creationId xmlns:a16="http://schemas.microsoft.com/office/drawing/2014/main" id="{45A1BBC2-25D2-33A8-0CF6-947DE1B10677}"/>
              </a:ext>
            </a:extLst>
          </p:cNvPr>
          <p:cNvSpPr/>
          <p:nvPr/>
        </p:nvSpPr>
        <p:spPr>
          <a:xfrm>
            <a:off x="7101973" y="6125641"/>
            <a:ext cx="717964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03680AB-9D3E-4C8D-967B-3025C35AB796}"/>
              </a:ext>
            </a:extLst>
          </p:cNvPr>
          <p:cNvCxnSpPr>
            <a:cxnSpLocks/>
          </p:cNvCxnSpPr>
          <p:nvPr/>
        </p:nvCxnSpPr>
        <p:spPr>
          <a:xfrm flipV="1">
            <a:off x="8970852" y="5831955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양쪽 대괄호 79">
            <a:extLst>
              <a:ext uri="{FF2B5EF4-FFF2-40B4-BE49-F238E27FC236}">
                <a16:creationId xmlns:a16="http://schemas.microsoft.com/office/drawing/2014/main" id="{6C8F3841-69C0-5A75-739B-D13FBA0BF615}"/>
              </a:ext>
            </a:extLst>
          </p:cNvPr>
          <p:cNvSpPr/>
          <p:nvPr/>
        </p:nvSpPr>
        <p:spPr>
          <a:xfrm>
            <a:off x="9193993" y="5606530"/>
            <a:ext cx="440790" cy="450850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0EE1DD7-B296-ED87-9D20-16B216AC257F}"/>
              </a:ext>
            </a:extLst>
          </p:cNvPr>
          <p:cNvCxnSpPr>
            <a:cxnSpLocks/>
          </p:cNvCxnSpPr>
          <p:nvPr/>
        </p:nvCxnSpPr>
        <p:spPr>
          <a:xfrm>
            <a:off x="9193993" y="5606530"/>
            <a:ext cx="44079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6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E59D7DB-CAA5-A7A8-3EDC-DA0187FBEFF5}"/>
              </a:ext>
            </a:extLst>
          </p:cNvPr>
          <p:cNvGrpSpPr/>
          <p:nvPr/>
        </p:nvGrpSpPr>
        <p:grpSpPr>
          <a:xfrm>
            <a:off x="1409700" y="2019300"/>
            <a:ext cx="4286250" cy="2819400"/>
            <a:chOff x="1409700" y="2019300"/>
            <a:chExt cx="4286250" cy="2819400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D57E709-EF22-3718-A575-17CBF3502DBE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C+</a:t>
              </a:r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B30ECA8-F155-1856-AB8E-CE6D3213EA54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7584473-582F-6606-BFD2-97C26E218FCC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SP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A01D85C-062D-4C2A-BB5B-AE07F74EFFBB}"/>
              </a:ext>
            </a:extLst>
          </p:cNvPr>
          <p:cNvGrpSpPr/>
          <p:nvPr/>
        </p:nvGrpSpPr>
        <p:grpSpPr>
          <a:xfrm>
            <a:off x="6400800" y="2019300"/>
            <a:ext cx="4286250" cy="2819400"/>
            <a:chOff x="1409700" y="2019300"/>
            <a:chExt cx="4286250" cy="2819400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BC6D483-8CE0-EF47-A216-BDB4E3DC8485}"/>
                </a:ext>
              </a:extLst>
            </p:cNvPr>
            <p:cNvSpPr/>
            <p:nvPr/>
          </p:nvSpPr>
          <p:spPr>
            <a:xfrm>
              <a:off x="2047875" y="2019300"/>
              <a:ext cx="3009900" cy="2819400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C-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E79C30F-53D8-8A60-13DD-F26876CA53B9}"/>
                </a:ext>
              </a:extLst>
            </p:cNvPr>
            <p:cNvSpPr/>
            <p:nvPr/>
          </p:nvSpPr>
          <p:spPr>
            <a:xfrm>
              <a:off x="140970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dirty="0"/>
                <a:t>Real</a:t>
              </a:r>
            </a:p>
            <a:p>
              <a:r>
                <a:rPr lang="en-US" altLang="ko-KR" dirty="0"/>
                <a:t>VM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4E7DEA-504E-DCC7-E7CC-5B48CECFD3F8}"/>
                </a:ext>
              </a:extLst>
            </p:cNvPr>
            <p:cNvSpPr/>
            <p:nvPr/>
          </p:nvSpPr>
          <p:spPr>
            <a:xfrm>
              <a:off x="3981450" y="2705100"/>
              <a:ext cx="1714500" cy="154305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altLang="ko-KR" dirty="0"/>
                <a:t>Real</a:t>
              </a:r>
            </a:p>
            <a:p>
              <a:pPr algn="r"/>
              <a:r>
                <a:rPr lang="en-US" altLang="ko-KR" dirty="0"/>
                <a:t>SM</a:t>
              </a:r>
            </a:p>
            <a:p>
              <a:pPr algn="ctr"/>
              <a:r>
                <a:rPr lang="en-US" altLang="ko-KR" dirty="0"/>
                <a:t>[</a:t>
              </a:r>
              <a:r>
                <a:rPr lang="en-US" altLang="ko-KR" dirty="0">
                  <a:highlight>
                    <a:srgbClr val="FF0000"/>
                  </a:highlight>
                </a:rPr>
                <a:t>00</a:t>
              </a:r>
              <a:r>
                <a:rPr lang="en-US" altLang="ko-KR" dirty="0">
                  <a:highlight>
                    <a:srgbClr val="FF00FF"/>
                  </a:highlight>
                </a:rPr>
                <a:t>0</a:t>
              </a:r>
              <a:r>
                <a:rPr lang="en-US" altLang="ko-KR" dirty="0">
                  <a:highlight>
                    <a:srgbClr val="00FFFF"/>
                  </a:highlight>
                </a:rPr>
                <a:t>0</a:t>
              </a:r>
              <a:r>
                <a:rPr lang="en-US" altLang="ko-KR" dirty="0">
                  <a:highlight>
                    <a:srgbClr val="C0C0C0"/>
                  </a:highlight>
                </a:rPr>
                <a:t>0SRE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67A51EA-3F4C-E897-37F2-ED28A1BCB2ED}"/>
              </a:ext>
            </a:extLst>
          </p:cNvPr>
          <p:cNvCxnSpPr>
            <a:cxnSpLocks/>
            <a:stCxn id="7" idx="7"/>
            <a:endCxn id="13" idx="1"/>
          </p:cNvCxnSpPr>
          <p:nvPr/>
        </p:nvCxnSpPr>
        <p:spPr>
          <a:xfrm>
            <a:off x="4616985" y="2432192"/>
            <a:ext cx="28627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0C8A67-2418-F5AB-68A2-8E13F9E4AE1B}"/>
              </a:ext>
            </a:extLst>
          </p:cNvPr>
          <p:cNvSpPr/>
          <p:nvPr/>
        </p:nvSpPr>
        <p:spPr>
          <a:xfrm>
            <a:off x="552450" y="685799"/>
            <a:ext cx="10801350" cy="54006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REAL</a:t>
            </a:r>
          </a:p>
          <a:p>
            <a:pPr algn="ctr"/>
            <a:r>
              <a:rPr lang="en-US" altLang="ko-KR" dirty="0"/>
              <a:t> A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>
                <a:highlight>
                  <a:srgbClr val="FF0000"/>
                </a:highlight>
              </a:rPr>
              <a:t>00</a:t>
            </a:r>
            <a:r>
              <a:rPr lang="en-US" altLang="ko-KR" dirty="0">
                <a:highlight>
                  <a:srgbClr val="FF00FF"/>
                </a:highlight>
              </a:rPr>
              <a:t>0</a:t>
            </a:r>
            <a:r>
              <a:rPr lang="en-US" altLang="ko-KR" dirty="0">
                <a:highlight>
                  <a:srgbClr val="00FFFF"/>
                </a:highlight>
              </a:rPr>
              <a:t>0</a:t>
            </a:r>
            <a:r>
              <a:rPr lang="en-US" altLang="ko-KR" dirty="0">
                <a:highlight>
                  <a:srgbClr val="FFFF00"/>
                </a:highlight>
              </a:rPr>
              <a:t>0100</a:t>
            </a:r>
            <a:r>
              <a:rPr lang="en-US" altLang="ko-KR" dirty="0"/>
              <a:t>]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6" name="양쪽 대괄호 25">
            <a:extLst>
              <a:ext uri="{FF2B5EF4-FFF2-40B4-BE49-F238E27FC236}">
                <a16:creationId xmlns:a16="http://schemas.microsoft.com/office/drawing/2014/main" id="{B2BB964A-D398-5599-69CA-D2E5D9C3F3CE}"/>
              </a:ext>
            </a:extLst>
          </p:cNvPr>
          <p:cNvSpPr/>
          <p:nvPr/>
        </p:nvSpPr>
        <p:spPr>
          <a:xfrm>
            <a:off x="7274233" y="988176"/>
            <a:ext cx="677141" cy="346074"/>
          </a:xfrm>
          <a:prstGeom prst="bracketPair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CEBAC2D-E9B6-6E52-2501-ABC60686F44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117749" y="1161213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양쪽 대괄호 27">
            <a:extLst>
              <a:ext uri="{FF2B5EF4-FFF2-40B4-BE49-F238E27FC236}">
                <a16:creationId xmlns:a16="http://schemas.microsoft.com/office/drawing/2014/main" id="{F671C09F-1AF9-3F6F-D3CC-DC4B9B1FF9B4}"/>
              </a:ext>
            </a:extLst>
          </p:cNvPr>
          <p:cNvSpPr/>
          <p:nvPr/>
        </p:nvSpPr>
        <p:spPr>
          <a:xfrm>
            <a:off x="4188084" y="935788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29" name="양쪽 대괄호 28">
            <a:extLst>
              <a:ext uri="{FF2B5EF4-FFF2-40B4-BE49-F238E27FC236}">
                <a16:creationId xmlns:a16="http://schemas.microsoft.com/office/drawing/2014/main" id="{879A7468-2295-743D-77E0-8738F46AE146}"/>
              </a:ext>
            </a:extLst>
          </p:cNvPr>
          <p:cNvSpPr/>
          <p:nvPr/>
        </p:nvSpPr>
        <p:spPr>
          <a:xfrm>
            <a:off x="5089298" y="935788"/>
            <a:ext cx="717964" cy="450850"/>
          </a:xfrm>
          <a:prstGeom prst="bracketPair">
            <a:avLst>
              <a:gd name="adj" fmla="val 0"/>
            </a:avLst>
          </a:prstGeom>
          <a:solidFill>
            <a:srgbClr val="66FFFF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A.O</a:t>
            </a:r>
            <a:endParaRPr lang="ko-KR" altLang="en-US" sz="11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225003-6860-BB84-92C1-F62BD0D6096B}"/>
              </a:ext>
            </a:extLst>
          </p:cNvPr>
          <p:cNvCxnSpPr>
            <a:cxnSpLocks/>
          </p:cNvCxnSpPr>
          <p:nvPr/>
        </p:nvCxnSpPr>
        <p:spPr>
          <a:xfrm>
            <a:off x="4117749" y="1680324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양쪽 대괄호 31">
            <a:extLst>
              <a:ext uri="{FF2B5EF4-FFF2-40B4-BE49-F238E27FC236}">
                <a16:creationId xmlns:a16="http://schemas.microsoft.com/office/drawing/2014/main" id="{615DE9E8-B1D7-F365-AB08-AA1DE466A79F}"/>
              </a:ext>
            </a:extLst>
          </p:cNvPr>
          <p:cNvSpPr/>
          <p:nvPr/>
        </p:nvSpPr>
        <p:spPr>
          <a:xfrm>
            <a:off x="4188084" y="1454899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85F54DF-9173-04C8-76A6-839D55B8BC98}"/>
              </a:ext>
            </a:extLst>
          </p:cNvPr>
          <p:cNvCxnSpPr>
            <a:cxnSpLocks/>
          </p:cNvCxnSpPr>
          <p:nvPr/>
        </p:nvCxnSpPr>
        <p:spPr>
          <a:xfrm flipV="1">
            <a:off x="6056963" y="1161213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양쪽 대괄호 38">
            <a:extLst>
              <a:ext uri="{FF2B5EF4-FFF2-40B4-BE49-F238E27FC236}">
                <a16:creationId xmlns:a16="http://schemas.microsoft.com/office/drawing/2014/main" id="{B6A47895-5FBB-9EA5-5AD3-95CC70448CE9}"/>
              </a:ext>
            </a:extLst>
          </p:cNvPr>
          <p:cNvSpPr/>
          <p:nvPr/>
        </p:nvSpPr>
        <p:spPr>
          <a:xfrm>
            <a:off x="6280104" y="935788"/>
            <a:ext cx="440790" cy="450850"/>
          </a:xfrm>
          <a:prstGeom prst="bracketPair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A.H</a:t>
            </a:r>
            <a:endParaRPr lang="ko-KR" altLang="en-US" sz="1100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A256E20-8051-A63D-13BA-C8F0D9A57D0D}"/>
              </a:ext>
            </a:extLst>
          </p:cNvPr>
          <p:cNvCxnSpPr>
            <a:cxnSpLocks/>
          </p:cNvCxnSpPr>
          <p:nvPr/>
        </p:nvCxnSpPr>
        <p:spPr>
          <a:xfrm>
            <a:off x="6280104" y="935788"/>
            <a:ext cx="440790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양쪽 대괄호 29">
            <a:extLst>
              <a:ext uri="{FF2B5EF4-FFF2-40B4-BE49-F238E27FC236}">
                <a16:creationId xmlns:a16="http://schemas.microsoft.com/office/drawing/2014/main" id="{7060EA7F-7957-A4DE-2FBA-D4D644818F0B}"/>
              </a:ext>
            </a:extLst>
          </p:cNvPr>
          <p:cNvSpPr/>
          <p:nvPr/>
        </p:nvSpPr>
        <p:spPr>
          <a:xfrm>
            <a:off x="4495849" y="5006273"/>
            <a:ext cx="677141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84DF463-EE6B-83C7-C2BA-F239CB9AC2E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339365" y="5179310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양쪽 대괄호 34">
            <a:extLst>
              <a:ext uri="{FF2B5EF4-FFF2-40B4-BE49-F238E27FC236}">
                <a16:creationId xmlns:a16="http://schemas.microsoft.com/office/drawing/2014/main" id="{824FE647-9DE4-44A8-6985-919B84EE2859}"/>
              </a:ext>
            </a:extLst>
          </p:cNvPr>
          <p:cNvSpPr/>
          <p:nvPr/>
        </p:nvSpPr>
        <p:spPr>
          <a:xfrm>
            <a:off x="1409700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36" name="양쪽 대괄호 35">
            <a:extLst>
              <a:ext uri="{FF2B5EF4-FFF2-40B4-BE49-F238E27FC236}">
                <a16:creationId xmlns:a16="http://schemas.microsoft.com/office/drawing/2014/main" id="{E22C0B16-8535-0AD7-A3AD-7E18D11F410B}"/>
              </a:ext>
            </a:extLst>
          </p:cNvPr>
          <p:cNvSpPr/>
          <p:nvPr/>
        </p:nvSpPr>
        <p:spPr>
          <a:xfrm>
            <a:off x="2310914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A.C[0].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7C9B7-AB6C-4569-C463-EE6F81D8D882}"/>
              </a:ext>
            </a:extLst>
          </p:cNvPr>
          <p:cNvCxnSpPr>
            <a:cxnSpLocks/>
          </p:cNvCxnSpPr>
          <p:nvPr/>
        </p:nvCxnSpPr>
        <p:spPr>
          <a:xfrm>
            <a:off x="1339365" y="5698421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양쪽 대괄호 37">
            <a:extLst>
              <a:ext uri="{FF2B5EF4-FFF2-40B4-BE49-F238E27FC236}">
                <a16:creationId xmlns:a16="http://schemas.microsoft.com/office/drawing/2014/main" id="{2976E74A-5962-5AB0-41DC-D4D2C5D9F22C}"/>
              </a:ext>
            </a:extLst>
          </p:cNvPr>
          <p:cNvSpPr/>
          <p:nvPr/>
        </p:nvSpPr>
        <p:spPr>
          <a:xfrm>
            <a:off x="1409700" y="5472996"/>
            <a:ext cx="717964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0FB5442-7CA8-2C24-44C4-CE1CCA39FB52}"/>
              </a:ext>
            </a:extLst>
          </p:cNvPr>
          <p:cNvCxnSpPr>
            <a:cxnSpLocks/>
          </p:cNvCxnSpPr>
          <p:nvPr/>
        </p:nvCxnSpPr>
        <p:spPr>
          <a:xfrm flipV="1">
            <a:off x="3278579" y="5179310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양쪽 대괄호 41">
            <a:extLst>
              <a:ext uri="{FF2B5EF4-FFF2-40B4-BE49-F238E27FC236}">
                <a16:creationId xmlns:a16="http://schemas.microsoft.com/office/drawing/2014/main" id="{4EBB87F8-C087-A22B-9433-4350258F2A0F}"/>
              </a:ext>
            </a:extLst>
          </p:cNvPr>
          <p:cNvSpPr/>
          <p:nvPr/>
        </p:nvSpPr>
        <p:spPr>
          <a:xfrm>
            <a:off x="3501720" y="4953885"/>
            <a:ext cx="619372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A.C[1].</a:t>
            </a:r>
          </a:p>
          <a:p>
            <a:pPr algn="ctr"/>
            <a:r>
              <a:rPr lang="en-US" altLang="ko-KR" sz="1100"/>
              <a:t>F</a:t>
            </a:r>
            <a:endParaRPr lang="ko-KR" altLang="en-US" sz="11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3810CF7-BAF4-B4F5-3EC7-DCAA8812D9A4}"/>
              </a:ext>
            </a:extLst>
          </p:cNvPr>
          <p:cNvCxnSpPr>
            <a:cxnSpLocks/>
          </p:cNvCxnSpPr>
          <p:nvPr/>
        </p:nvCxnSpPr>
        <p:spPr>
          <a:xfrm>
            <a:off x="3501720" y="4953885"/>
            <a:ext cx="619372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B28DA5DF-5925-B03B-2C00-855280BB00A4}"/>
              </a:ext>
            </a:extLst>
          </p:cNvPr>
          <p:cNvSpPr/>
          <p:nvPr/>
        </p:nvSpPr>
        <p:spPr>
          <a:xfrm>
            <a:off x="10105159" y="5006273"/>
            <a:ext cx="677141" cy="34607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12E64A-7EEE-4355-1140-7DCD5C96DD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948675" y="5179310"/>
            <a:ext cx="31564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양쪽 대괄호 7">
            <a:extLst>
              <a:ext uri="{FF2B5EF4-FFF2-40B4-BE49-F238E27FC236}">
                <a16:creationId xmlns:a16="http://schemas.microsoft.com/office/drawing/2014/main" id="{B006808A-FF36-5198-C257-F4F3E326CD80}"/>
              </a:ext>
            </a:extLst>
          </p:cNvPr>
          <p:cNvSpPr/>
          <p:nvPr/>
        </p:nvSpPr>
        <p:spPr>
          <a:xfrm>
            <a:off x="7019010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A.G</a:t>
            </a:r>
            <a:endParaRPr lang="ko-KR" altLang="en-US" sz="1100" dirty="0"/>
          </a:p>
        </p:txBody>
      </p:sp>
      <p:sp>
        <p:nvSpPr>
          <p:cNvPr id="16" name="양쪽 대괄호 15">
            <a:extLst>
              <a:ext uri="{FF2B5EF4-FFF2-40B4-BE49-F238E27FC236}">
                <a16:creationId xmlns:a16="http://schemas.microsoft.com/office/drawing/2014/main" id="{3B1496C3-7F47-C237-022E-7C4D3E4C24C5}"/>
              </a:ext>
            </a:extLst>
          </p:cNvPr>
          <p:cNvSpPr/>
          <p:nvPr/>
        </p:nvSpPr>
        <p:spPr>
          <a:xfrm>
            <a:off x="7920224" y="4953885"/>
            <a:ext cx="717964" cy="450850"/>
          </a:xfrm>
          <a:prstGeom prst="bracketPair">
            <a:avLst>
              <a:gd name="adj" fmla="val 0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A.C[1].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6560D00-8D29-EC35-8B3C-402974BDDC1A}"/>
              </a:ext>
            </a:extLst>
          </p:cNvPr>
          <p:cNvCxnSpPr>
            <a:cxnSpLocks/>
          </p:cNvCxnSpPr>
          <p:nvPr/>
        </p:nvCxnSpPr>
        <p:spPr>
          <a:xfrm>
            <a:off x="6948675" y="5698421"/>
            <a:ext cx="1939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5BB109C5-0977-1797-EE6E-2E671DFC3CA2}"/>
              </a:ext>
            </a:extLst>
          </p:cNvPr>
          <p:cNvSpPr/>
          <p:nvPr/>
        </p:nvSpPr>
        <p:spPr>
          <a:xfrm>
            <a:off x="7019010" y="5472996"/>
            <a:ext cx="717964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C27EF93-7A4B-28BC-B555-1F2A1BCCAA80}"/>
              </a:ext>
            </a:extLst>
          </p:cNvPr>
          <p:cNvCxnSpPr>
            <a:cxnSpLocks/>
          </p:cNvCxnSpPr>
          <p:nvPr/>
        </p:nvCxnSpPr>
        <p:spPr>
          <a:xfrm flipV="1">
            <a:off x="8887889" y="5179310"/>
            <a:ext cx="0" cy="519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양쪽 대괄호 21">
            <a:extLst>
              <a:ext uri="{FF2B5EF4-FFF2-40B4-BE49-F238E27FC236}">
                <a16:creationId xmlns:a16="http://schemas.microsoft.com/office/drawing/2014/main" id="{94E7FA13-2189-FC27-38B3-29F164C4C0B7}"/>
              </a:ext>
            </a:extLst>
          </p:cNvPr>
          <p:cNvSpPr/>
          <p:nvPr/>
        </p:nvSpPr>
        <p:spPr>
          <a:xfrm>
            <a:off x="9111030" y="4953885"/>
            <a:ext cx="619372" cy="450850"/>
          </a:xfrm>
          <a:prstGeom prst="bracketPair">
            <a:avLst>
              <a:gd name="adj" fmla="val 0"/>
            </a:avLst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A.C[2].</a:t>
            </a:r>
          </a:p>
          <a:p>
            <a:pPr algn="ctr"/>
            <a:r>
              <a:rPr lang="en-US" altLang="ko-KR" sz="1100" dirty="0"/>
              <a:t>F</a:t>
            </a:r>
            <a:endParaRPr lang="ko-KR" altLang="en-US" sz="1100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73BF1B5-5CFD-202C-DD02-922EC62FA4C6}"/>
              </a:ext>
            </a:extLst>
          </p:cNvPr>
          <p:cNvCxnSpPr>
            <a:cxnSpLocks/>
          </p:cNvCxnSpPr>
          <p:nvPr/>
        </p:nvCxnSpPr>
        <p:spPr>
          <a:xfrm>
            <a:off x="9111030" y="4953885"/>
            <a:ext cx="619372" cy="45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86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44749" y="306758"/>
            <a:ext cx="11217613" cy="57398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XGI</a:t>
            </a:r>
            <a:r>
              <a:rPr lang="ko-KR" altLang="en-US" sz="3200" dirty="0"/>
              <a:t>주소 체계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7745" y="306758"/>
            <a:ext cx="107004" cy="573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69102" y="1444061"/>
          <a:ext cx="1165104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608">
                  <a:extLst>
                    <a:ext uri="{9D8B030D-6E8A-4147-A177-3AD203B41FA5}">
                      <a16:colId xmlns:a16="http://schemas.microsoft.com/office/drawing/2014/main" val="669186358"/>
                    </a:ext>
                  </a:extLst>
                </a:gridCol>
                <a:gridCol w="921261">
                  <a:extLst>
                    <a:ext uri="{9D8B030D-6E8A-4147-A177-3AD203B41FA5}">
                      <a16:colId xmlns:a16="http://schemas.microsoft.com/office/drawing/2014/main" val="3790854146"/>
                    </a:ext>
                  </a:extLst>
                </a:gridCol>
                <a:gridCol w="921261">
                  <a:extLst>
                    <a:ext uri="{9D8B030D-6E8A-4147-A177-3AD203B41FA5}">
                      <a16:colId xmlns:a16="http://schemas.microsoft.com/office/drawing/2014/main" val="169278404"/>
                    </a:ext>
                  </a:extLst>
                </a:gridCol>
                <a:gridCol w="1714335">
                  <a:extLst>
                    <a:ext uri="{9D8B030D-6E8A-4147-A177-3AD203B41FA5}">
                      <a16:colId xmlns:a16="http://schemas.microsoft.com/office/drawing/2014/main" val="2843583972"/>
                    </a:ext>
                  </a:extLst>
                </a:gridCol>
                <a:gridCol w="7224584">
                  <a:extLst>
                    <a:ext uri="{9D8B030D-6E8A-4147-A177-3AD203B41FA5}">
                      <a16:colId xmlns:a16="http://schemas.microsoft.com/office/drawing/2014/main" val="2143801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식별자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%MX17</a:t>
                      </a:r>
                      <a:r>
                        <a:rPr lang="en-US" altLang="ko-KR" sz="1000" baseline="0" dirty="0"/>
                        <a:t> = %MW1.1 = %MB2.1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바이트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%MB200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1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%MW100 (%MB200 ~%MB201)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7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더블워드주소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%MD50   (%MW100</a:t>
                      </a:r>
                      <a:r>
                        <a:rPr lang="en-US" altLang="ko-KR" sz="1000" baseline="0" dirty="0"/>
                        <a:t> ~ %MW101)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LONG</a:t>
                      </a:r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%ML25 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4228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69102" y="4257817"/>
          <a:ext cx="1165105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0682">
                  <a:extLst>
                    <a:ext uri="{9D8B030D-6E8A-4147-A177-3AD203B41FA5}">
                      <a16:colId xmlns:a16="http://schemas.microsoft.com/office/drawing/2014/main" val="669186358"/>
                    </a:ext>
                  </a:extLst>
                </a:gridCol>
                <a:gridCol w="1102496">
                  <a:extLst>
                    <a:ext uri="{9D8B030D-6E8A-4147-A177-3AD203B41FA5}">
                      <a16:colId xmlns:a16="http://schemas.microsoft.com/office/drawing/2014/main" val="3790854146"/>
                    </a:ext>
                  </a:extLst>
                </a:gridCol>
                <a:gridCol w="1102496">
                  <a:extLst>
                    <a:ext uri="{9D8B030D-6E8A-4147-A177-3AD203B41FA5}">
                      <a16:colId xmlns:a16="http://schemas.microsoft.com/office/drawing/2014/main" val="169278404"/>
                    </a:ext>
                  </a:extLst>
                </a:gridCol>
                <a:gridCol w="1391072">
                  <a:extLst>
                    <a:ext uri="{9D8B030D-6E8A-4147-A177-3AD203B41FA5}">
                      <a16:colId xmlns:a16="http://schemas.microsoft.com/office/drawing/2014/main" val="2843583972"/>
                    </a:ext>
                  </a:extLst>
                </a:gridCol>
                <a:gridCol w="539924">
                  <a:extLst>
                    <a:ext uri="{9D8B030D-6E8A-4147-A177-3AD203B41FA5}">
                      <a16:colId xmlns:a16="http://schemas.microsoft.com/office/drawing/2014/main" val="2143801012"/>
                    </a:ext>
                  </a:extLst>
                </a:gridCol>
                <a:gridCol w="1017708">
                  <a:extLst>
                    <a:ext uri="{9D8B030D-6E8A-4147-A177-3AD203B41FA5}">
                      <a16:colId xmlns:a16="http://schemas.microsoft.com/office/drawing/2014/main" val="972464182"/>
                    </a:ext>
                  </a:extLst>
                </a:gridCol>
                <a:gridCol w="453487">
                  <a:extLst>
                    <a:ext uri="{9D8B030D-6E8A-4147-A177-3AD203B41FA5}">
                      <a16:colId xmlns:a16="http://schemas.microsoft.com/office/drawing/2014/main" val="78409129"/>
                    </a:ext>
                  </a:extLst>
                </a:gridCol>
                <a:gridCol w="826600">
                  <a:extLst>
                    <a:ext uri="{9D8B030D-6E8A-4147-A177-3AD203B41FA5}">
                      <a16:colId xmlns:a16="http://schemas.microsoft.com/office/drawing/2014/main" val="1233545669"/>
                    </a:ext>
                  </a:extLst>
                </a:gridCol>
                <a:gridCol w="4176585">
                  <a:extLst>
                    <a:ext uri="{9D8B030D-6E8A-4147-A177-3AD203B41FA5}">
                      <a16:colId xmlns:a16="http://schemas.microsoft.com/office/drawing/2014/main" val="2714441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 err="1"/>
                        <a:t>식별자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레지스터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ko-KR" altLang="en-US" sz="1000" dirty="0"/>
                        <a:t>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변수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베이스번호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슬롯번호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2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Q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바이트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1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특수 카드 공용 버퍼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7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더블워드주소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8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LONG</a:t>
                      </a:r>
                      <a:r>
                        <a:rPr lang="ko-KR" altLang="en-US" sz="1000" dirty="0" err="1"/>
                        <a:t>워드주소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74228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9102" y="98239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레지스터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102" y="382545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I/O </a:t>
            </a:r>
            <a:r>
              <a:rPr lang="ko-KR" altLang="en-US" dirty="0"/>
              <a:t>레지스터 </a:t>
            </a:r>
          </a:p>
        </p:txBody>
      </p:sp>
    </p:spTree>
    <p:extLst>
      <p:ext uri="{BB962C8B-B14F-4D97-AF65-F5344CB8AC3E}">
        <p14:creationId xmlns:p14="http://schemas.microsoft.com/office/powerpoint/2010/main" val="324955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749" y="306758"/>
            <a:ext cx="11217613" cy="57398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XGI - MAP </a:t>
            </a:r>
            <a:r>
              <a:rPr lang="ko-KR" altLang="en-US" sz="1600" dirty="0"/>
              <a:t>구성 예제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7745" y="306758"/>
            <a:ext cx="107004" cy="573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37746" y="1108955"/>
          <a:ext cx="11468909" cy="554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377">
                  <a:extLst>
                    <a:ext uri="{9D8B030D-6E8A-4147-A177-3AD203B41FA5}">
                      <a16:colId xmlns:a16="http://schemas.microsoft.com/office/drawing/2014/main" val="3832503898"/>
                    </a:ext>
                  </a:extLst>
                </a:gridCol>
                <a:gridCol w="1671156">
                  <a:extLst>
                    <a:ext uri="{9D8B030D-6E8A-4147-A177-3AD203B41FA5}">
                      <a16:colId xmlns:a16="http://schemas.microsoft.com/office/drawing/2014/main" val="4294583415"/>
                    </a:ext>
                  </a:extLst>
                </a:gridCol>
                <a:gridCol w="2969884">
                  <a:extLst>
                    <a:ext uri="{9D8B030D-6E8A-4147-A177-3AD203B41FA5}">
                      <a16:colId xmlns:a16="http://schemas.microsoft.com/office/drawing/2014/main" val="2502425445"/>
                    </a:ext>
                  </a:extLst>
                </a:gridCol>
                <a:gridCol w="5500492">
                  <a:extLst>
                    <a:ext uri="{9D8B030D-6E8A-4147-A177-3AD203B41FA5}">
                      <a16:colId xmlns:a16="http://schemas.microsoft.com/office/drawing/2014/main" val="2953107957"/>
                    </a:ext>
                  </a:extLst>
                </a:gridCol>
              </a:tblGrid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XGI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MELSEC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1506"/>
                  </a:ext>
                </a:extLst>
              </a:tr>
              <a:tr h="277238">
                <a:tc rowSpan="7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M-MES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%MX 0~9983 (~%MW623)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MES</a:t>
                      </a:r>
                      <a:r>
                        <a:rPr lang="en-US" altLang="ko-KR" sz="1200" baseline="0" dirty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latin typeface="+mn-lt"/>
                        </a:rPr>
                        <a:t>통신 전용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004632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%MX10000~ (40K)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85060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L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%MX50000~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47293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F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%MX60000~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20135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B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%MX70000~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65273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K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%MX80000~ (10K)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이 영역은 </a:t>
                      </a:r>
                      <a:r>
                        <a:rPr lang="ko-KR" altLang="en-US" sz="1200" dirty="0" err="1">
                          <a:latin typeface="+mn-lt"/>
                        </a:rPr>
                        <a:t>리테인</a:t>
                      </a:r>
                      <a:r>
                        <a:rPr lang="ko-KR" altLang="en-US" sz="1200" dirty="0">
                          <a:latin typeface="+mn-lt"/>
                        </a:rPr>
                        <a:t> 설정으로 정전 유지한다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455389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D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%MW100000~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MELSE</a:t>
                      </a:r>
                      <a:r>
                        <a:rPr lang="ko-KR" altLang="en-US" sz="1200" dirty="0">
                          <a:latin typeface="+mn-lt"/>
                        </a:rPr>
                        <a:t>과 다르게 </a:t>
                      </a:r>
                      <a:r>
                        <a:rPr lang="en-US" altLang="ko-KR" sz="1200" dirty="0">
                          <a:latin typeface="+mn-lt"/>
                        </a:rPr>
                        <a:t>XGI </a:t>
                      </a:r>
                      <a:r>
                        <a:rPr lang="ko-KR" altLang="en-US" sz="1200" dirty="0">
                          <a:latin typeface="+mn-lt"/>
                        </a:rPr>
                        <a:t>비트</a:t>
                      </a:r>
                      <a:r>
                        <a:rPr lang="en-US" altLang="ko-KR" sz="1200" dirty="0">
                          <a:latin typeface="+mn-lt"/>
                        </a:rPr>
                        <a:t>/</a:t>
                      </a:r>
                      <a:r>
                        <a:rPr lang="ko-KR" altLang="en-US" sz="1200" dirty="0">
                          <a:latin typeface="+mn-lt"/>
                        </a:rPr>
                        <a:t>연산 레지스터가 </a:t>
                      </a:r>
                      <a:r>
                        <a:rPr lang="en-US" altLang="ko-KR" sz="1200" dirty="0">
                          <a:latin typeface="+mn-lt"/>
                        </a:rPr>
                        <a:t>%M</a:t>
                      </a:r>
                      <a:r>
                        <a:rPr lang="ko-KR" altLang="en-US" sz="1200" dirty="0">
                          <a:latin typeface="+mn-lt"/>
                        </a:rPr>
                        <a:t>으로 사용된다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01028"/>
                  </a:ext>
                </a:extLst>
              </a:tr>
              <a:tr h="27723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R-MES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%RW0~9999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MES</a:t>
                      </a:r>
                      <a:r>
                        <a:rPr lang="en-US" altLang="ko-KR" sz="1200" baseline="0" dirty="0">
                          <a:latin typeface="+mn-lt"/>
                        </a:rPr>
                        <a:t> </a:t>
                      </a:r>
                      <a:r>
                        <a:rPr lang="ko-KR" altLang="en-US" sz="1200" baseline="0" dirty="0">
                          <a:latin typeface="+mn-lt"/>
                        </a:rPr>
                        <a:t>통신 전용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67015"/>
                  </a:ext>
                </a:extLst>
              </a:tr>
              <a:tr h="27723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%RW10000~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41452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%W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ZR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%WW10000~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~16383</a:t>
                      </a:r>
                      <a:r>
                        <a:rPr lang="ko-KR" altLang="en-US" sz="1200" dirty="0">
                          <a:latin typeface="+mn-lt"/>
                        </a:rPr>
                        <a:t>까지는 </a:t>
                      </a:r>
                      <a:r>
                        <a:rPr lang="en-US" altLang="ko-KR" sz="1200" dirty="0">
                          <a:latin typeface="+mn-lt"/>
                        </a:rPr>
                        <a:t>R</a:t>
                      </a:r>
                      <a:r>
                        <a:rPr lang="ko-KR" altLang="en-US" sz="1200" dirty="0">
                          <a:latin typeface="+mn-lt"/>
                        </a:rPr>
                        <a:t>과 중첩된다</a:t>
                      </a:r>
                      <a:r>
                        <a:rPr lang="en-US" altLang="ko-KR" sz="1200" dirty="0">
                          <a:latin typeface="+mn-lt"/>
                        </a:rPr>
                        <a:t>.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1172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%I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X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%I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입력 </a:t>
                      </a:r>
                      <a:r>
                        <a:rPr lang="en-US" altLang="ko-KR" sz="1200" dirty="0">
                          <a:latin typeface="+mn-lt"/>
                        </a:rPr>
                        <a:t>~%IW7.11.3</a:t>
                      </a:r>
                      <a:r>
                        <a:rPr lang="ko-KR" altLang="en-US" sz="1200" dirty="0">
                          <a:latin typeface="+mn-lt"/>
                        </a:rPr>
                        <a:t>까지는 </a:t>
                      </a:r>
                      <a:r>
                        <a:rPr lang="en-US" altLang="ko-KR" sz="1200" dirty="0">
                          <a:latin typeface="+mn-lt"/>
                        </a:rPr>
                        <a:t>DI</a:t>
                      </a:r>
                      <a:r>
                        <a:rPr lang="ko-KR" altLang="en-US" sz="1200" dirty="0">
                          <a:latin typeface="+mn-lt"/>
                        </a:rPr>
                        <a:t>카드에서 사용  이후 통신 </a:t>
                      </a:r>
                      <a:r>
                        <a:rPr lang="ko-KR" altLang="en-US" sz="1200" dirty="0" err="1">
                          <a:latin typeface="+mn-lt"/>
                        </a:rPr>
                        <a:t>맵핑</a:t>
                      </a:r>
                      <a:r>
                        <a:rPr lang="ko-KR" altLang="en-US" sz="1200" dirty="0">
                          <a:latin typeface="+mn-lt"/>
                        </a:rPr>
                        <a:t>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50408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%Q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Y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%Q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lt"/>
                        </a:rPr>
                        <a:t>출력 </a:t>
                      </a:r>
                      <a:r>
                        <a:rPr lang="en-US" altLang="ko-KR" sz="1200" dirty="0">
                          <a:latin typeface="+mn-lt"/>
                        </a:rPr>
                        <a:t>~%QW7.11.3</a:t>
                      </a:r>
                      <a:r>
                        <a:rPr lang="ko-KR" altLang="en-US" sz="1200" dirty="0">
                          <a:latin typeface="+mn-lt"/>
                        </a:rPr>
                        <a:t>까지는 </a:t>
                      </a:r>
                      <a:r>
                        <a:rPr lang="en-US" altLang="ko-KR" sz="1200" dirty="0">
                          <a:latin typeface="+mn-lt"/>
                        </a:rPr>
                        <a:t>DI</a:t>
                      </a:r>
                      <a:r>
                        <a:rPr lang="ko-KR" altLang="en-US" sz="1200" dirty="0">
                          <a:latin typeface="+mn-lt"/>
                        </a:rPr>
                        <a:t>카드에서 사용  이후 통신 </a:t>
                      </a:r>
                      <a:r>
                        <a:rPr lang="ko-KR" altLang="en-US" sz="1200" dirty="0" err="1">
                          <a:latin typeface="+mn-lt"/>
                        </a:rPr>
                        <a:t>맵핑</a:t>
                      </a:r>
                      <a:r>
                        <a:rPr lang="ko-KR" altLang="en-US" sz="1200" dirty="0">
                          <a:latin typeface="+mn-lt"/>
                        </a:rPr>
                        <a:t>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354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T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자동 </a:t>
                      </a:r>
                      <a:r>
                        <a:rPr lang="ko-KR" altLang="en-US" sz="1200" dirty="0" err="1">
                          <a:latin typeface="+mn-lt"/>
                        </a:rPr>
                        <a:t>활당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  <a:ea typeface="현대하모니 L" panose="02020603020101020101" pitchFamily="18" charset="-127"/>
                        </a:rPr>
                        <a:t>타이머 </a:t>
                      </a:r>
                      <a:r>
                        <a:rPr lang="en-US" altLang="ko-KR" sz="1200" dirty="0">
                          <a:latin typeface="+mn-lt"/>
                          <a:ea typeface="현대하모니 L" panose="02020603020101020101" pitchFamily="18" charset="-127"/>
                        </a:rPr>
                        <a:t>"T"+"</a:t>
                      </a:r>
                      <a:r>
                        <a:rPr lang="ko-KR" altLang="en-US" sz="1200" dirty="0">
                          <a:latin typeface="+mn-lt"/>
                          <a:ea typeface="현대하모니 L" panose="02020603020101020101" pitchFamily="18" charset="-127"/>
                        </a:rPr>
                        <a:t>숫자</a:t>
                      </a:r>
                      <a:r>
                        <a:rPr lang="en-US" altLang="ko-KR" sz="1200" dirty="0">
                          <a:latin typeface="+mn-lt"/>
                          <a:ea typeface="현대하모니 L" panose="02020603020101020101" pitchFamily="18" charset="-127"/>
                        </a:rPr>
                        <a:t>"</a:t>
                      </a:r>
                      <a:r>
                        <a:rPr lang="ko-KR" altLang="en-US" sz="1200" dirty="0">
                          <a:latin typeface="+mn-lt"/>
                          <a:ea typeface="현대하모니 L" panose="02020603020101020101" pitchFamily="18" charset="-127"/>
                        </a:rPr>
                        <a:t>로 정의 </a:t>
                      </a:r>
                      <a:r>
                        <a:rPr lang="en-US" altLang="ko-KR" sz="1200" dirty="0">
                          <a:latin typeface="+mn-lt"/>
                          <a:ea typeface="현대하모니 L" panose="02020603020101020101" pitchFamily="18" charset="-127"/>
                        </a:rPr>
                        <a:t>= T0000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7328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%F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lt"/>
                        </a:rPr>
                        <a:t>SM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lt"/>
                        </a:rPr>
                        <a:t>내부 릴레이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6432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4706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22580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93369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035841"/>
                  </a:ext>
                </a:extLst>
              </a:tr>
              <a:tr h="277238"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2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1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544749" y="306758"/>
            <a:ext cx="11217613" cy="57398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XGI – </a:t>
            </a:r>
            <a:r>
              <a:rPr lang="ko-KR" altLang="en-US" sz="3200" dirty="0"/>
              <a:t>주로 사용하는 </a:t>
            </a:r>
            <a:r>
              <a:rPr lang="en-US" altLang="ko-KR" sz="3200" dirty="0"/>
              <a:t>FLAG</a:t>
            </a:r>
            <a:r>
              <a:rPr lang="ko-KR" altLang="en-US" sz="3200" dirty="0"/>
              <a:t>영역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7745" y="306758"/>
            <a:ext cx="107004" cy="5739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37743" y="1313053"/>
          <a:ext cx="11324619" cy="48906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00">
                  <a:extLst>
                    <a:ext uri="{9D8B030D-6E8A-4147-A177-3AD203B41FA5}">
                      <a16:colId xmlns:a16="http://schemas.microsoft.com/office/drawing/2014/main" val="2457069729"/>
                    </a:ext>
                  </a:extLst>
                </a:gridCol>
                <a:gridCol w="895364">
                  <a:extLst>
                    <a:ext uri="{9D8B030D-6E8A-4147-A177-3AD203B41FA5}">
                      <a16:colId xmlns:a16="http://schemas.microsoft.com/office/drawing/2014/main" val="939151313"/>
                    </a:ext>
                  </a:extLst>
                </a:gridCol>
                <a:gridCol w="1449297">
                  <a:extLst>
                    <a:ext uri="{9D8B030D-6E8A-4147-A177-3AD203B41FA5}">
                      <a16:colId xmlns:a16="http://schemas.microsoft.com/office/drawing/2014/main" val="567961857"/>
                    </a:ext>
                  </a:extLst>
                </a:gridCol>
                <a:gridCol w="8013758">
                  <a:extLst>
                    <a:ext uri="{9D8B030D-6E8A-4147-A177-3AD203B41FA5}">
                      <a16:colId xmlns:a16="http://schemas.microsoft.com/office/drawing/2014/main" val="2920447186"/>
                    </a:ext>
                  </a:extLst>
                </a:gridCol>
              </a:tblGrid>
              <a:tr h="285773">
                <a:tc>
                  <a:txBody>
                    <a:bodyPr/>
                    <a:lstStyle/>
                    <a:p>
                      <a:r>
                        <a:rPr lang="ko-KR" altLang="en-US" sz="1000" dirty="0"/>
                        <a:t>그룹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MELSEC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XGI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9185"/>
                  </a:ext>
                </a:extLst>
              </a:tr>
              <a:tr h="285773">
                <a:tc rowSpan="3">
                  <a:txBody>
                    <a:bodyPr/>
                    <a:lstStyle/>
                    <a:p>
                      <a:r>
                        <a:rPr lang="ko-KR" altLang="en-US" sz="1000" dirty="0"/>
                        <a:t>고정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플래그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_ON   (%FX153)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상시 </a:t>
                      </a:r>
                      <a:r>
                        <a:rPr lang="en-US" altLang="ko-KR" sz="1000" dirty="0"/>
                        <a:t>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76502"/>
                  </a:ext>
                </a:extLst>
              </a:tr>
              <a:tr h="142887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_OFF  (%FX154)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상시 </a:t>
                      </a:r>
                      <a:r>
                        <a:rPr lang="en-US" altLang="ko-KR" sz="1000" dirty="0"/>
                        <a:t>OFF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881062"/>
                  </a:ext>
                </a:extLst>
              </a:tr>
              <a:tr h="1428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_1ON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첫 스캔 </a:t>
                      </a:r>
                      <a:r>
                        <a:rPr lang="en-US" altLang="ko-KR" sz="1000" dirty="0"/>
                        <a:t>ON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21479"/>
                  </a:ext>
                </a:extLst>
              </a:tr>
              <a:tr h="285773">
                <a:tc rowSpan="5">
                  <a:txBody>
                    <a:bodyPr/>
                    <a:lstStyle/>
                    <a:p>
                      <a:r>
                        <a:rPr lang="ko-KR" altLang="en-US" sz="1000" dirty="0"/>
                        <a:t>고정 타이머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SM409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0.01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679500"/>
                  </a:ext>
                </a:extLst>
              </a:tr>
              <a:tr h="2857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0.1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339108"/>
                  </a:ext>
                </a:extLst>
              </a:tr>
              <a:tr h="2857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_T200MS  (%FX147)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0.2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89230"/>
                  </a:ext>
                </a:extLst>
              </a:tr>
              <a:tr h="285773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_T1S  (%FX147)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03954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SM413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_T2S</a:t>
                      </a:r>
                      <a:r>
                        <a:rPr lang="en-US" altLang="ko-KR" sz="1000" baseline="0" dirty="0"/>
                        <a:t>  </a:t>
                      </a:r>
                      <a:r>
                        <a:rPr lang="en-US" altLang="ko-KR" sz="1000" dirty="0"/>
                        <a:t>(%FX148)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초 클럭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7398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RTC</a:t>
                      </a:r>
                      <a:r>
                        <a:rPr lang="ko-KR" altLang="en-US" sz="1000" dirty="0"/>
                        <a:t>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SM210~213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_RTC_TIME(%FB106)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시계 데이터 </a:t>
                      </a:r>
                      <a:r>
                        <a:rPr lang="en-US" altLang="ko-KR" sz="1000" dirty="0"/>
                        <a:t>(XGI</a:t>
                      </a:r>
                      <a:r>
                        <a:rPr lang="ko-KR" altLang="en-US" sz="1000" dirty="0"/>
                        <a:t>는 자동 </a:t>
                      </a:r>
                      <a:r>
                        <a:rPr lang="ko-KR" altLang="en-US" sz="1000" dirty="0" err="1"/>
                        <a:t>리플레시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193234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통신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/>
                        <a:t>SMxxx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직접 레지스터 영역에 매핑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%</a:t>
                      </a:r>
                      <a:r>
                        <a:rPr lang="en-US" altLang="ko-KR" sz="1000" dirty="0" err="1"/>
                        <a:t>MWxxx</a:t>
                      </a:r>
                      <a:r>
                        <a:rPr lang="en-US" altLang="ko-KR" sz="1000" dirty="0"/>
                        <a:t> / %</a:t>
                      </a:r>
                      <a:r>
                        <a:rPr lang="en-US" altLang="ko-KR" sz="1000" dirty="0" err="1"/>
                        <a:t>RWxxx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5408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03602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119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74707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05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612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72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9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562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42C92-A577-BCB9-38BE-D55423DCE0E2}"/>
              </a:ext>
            </a:extLst>
          </p:cNvPr>
          <p:cNvSpPr/>
          <p:nvPr/>
        </p:nvSpPr>
        <p:spPr>
          <a:xfrm>
            <a:off x="119526" y="3917572"/>
            <a:ext cx="5647768" cy="290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47B1C-5B52-DE3C-2BEB-E4819C508184}"/>
              </a:ext>
            </a:extLst>
          </p:cNvPr>
          <p:cNvSpPr/>
          <p:nvPr/>
        </p:nvSpPr>
        <p:spPr>
          <a:xfrm>
            <a:off x="119526" y="439271"/>
            <a:ext cx="5647768" cy="276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B26ADB-02FC-E42D-F49B-585D8EC29DD5}"/>
              </a:ext>
            </a:extLst>
          </p:cNvPr>
          <p:cNvSpPr/>
          <p:nvPr/>
        </p:nvSpPr>
        <p:spPr>
          <a:xfrm>
            <a:off x="119530" y="38848"/>
            <a:ext cx="5647764" cy="3375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1. Incomming Edge</a:t>
            </a:r>
            <a:r>
              <a:rPr lang="ko-KR" altLang="en-US" dirty="0">
                <a:solidFill>
                  <a:schemeClr val="tx1"/>
                </a:solidFill>
              </a:rPr>
              <a:t>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F6965E-D866-4D00-BA3C-BBC6E7613AB2}"/>
              </a:ext>
            </a:extLst>
          </p:cNvPr>
          <p:cNvSpPr/>
          <p:nvPr/>
        </p:nvSpPr>
        <p:spPr>
          <a:xfrm>
            <a:off x="6373903" y="439271"/>
            <a:ext cx="5647768" cy="276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B1D757-BE21-D9D2-888D-D09913C7A5C2}"/>
              </a:ext>
            </a:extLst>
          </p:cNvPr>
          <p:cNvSpPr/>
          <p:nvPr/>
        </p:nvSpPr>
        <p:spPr>
          <a:xfrm>
            <a:off x="6373907" y="38848"/>
            <a:ext cx="5647764" cy="3375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4. </a:t>
            </a:r>
            <a:r>
              <a:rPr lang="ko-KR" altLang="en-US" dirty="0">
                <a:solidFill>
                  <a:schemeClr val="tx1"/>
                </a:solidFill>
              </a:rPr>
              <a:t>자식 리셋 정보 추가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4E824F-5317-93D5-6D12-DAE3937A1C36}"/>
              </a:ext>
            </a:extLst>
          </p:cNvPr>
          <p:cNvSpPr/>
          <p:nvPr/>
        </p:nvSpPr>
        <p:spPr>
          <a:xfrm>
            <a:off x="119530" y="3517150"/>
            <a:ext cx="5647764" cy="3375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2. </a:t>
            </a:r>
            <a:r>
              <a:rPr lang="ko-KR" altLang="en-US" dirty="0">
                <a:solidFill>
                  <a:schemeClr val="tx1"/>
                </a:solidFill>
              </a:rPr>
              <a:t>가상부모 및 자식 태그 만들기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A2CEC4-EC5B-307D-BD5A-8CF7D154AA22}"/>
              </a:ext>
            </a:extLst>
          </p:cNvPr>
          <p:cNvSpPr/>
          <p:nvPr/>
        </p:nvSpPr>
        <p:spPr>
          <a:xfrm>
            <a:off x="6373903" y="3917572"/>
            <a:ext cx="5647768" cy="2901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1050" dirty="0">
              <a:solidFill>
                <a:schemeClr val="accent6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858C37-D0AD-D2DE-551A-23F5E8BBB281}"/>
              </a:ext>
            </a:extLst>
          </p:cNvPr>
          <p:cNvSpPr/>
          <p:nvPr/>
        </p:nvSpPr>
        <p:spPr>
          <a:xfrm>
            <a:off x="6373907" y="3517150"/>
            <a:ext cx="5647764" cy="337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 3. </a:t>
            </a:r>
            <a:r>
              <a:rPr lang="ko-KR" altLang="en-US" dirty="0">
                <a:solidFill>
                  <a:schemeClr val="tx1"/>
                </a:solidFill>
              </a:rPr>
              <a:t>가상부모 </a:t>
            </a:r>
            <a:r>
              <a:rPr lang="en-US" altLang="ko-KR" dirty="0">
                <a:solidFill>
                  <a:schemeClr val="tx1"/>
                </a:solidFill>
              </a:rPr>
              <a:t>S/R TAG </a:t>
            </a:r>
            <a:r>
              <a:rPr lang="ko-KR" altLang="en-US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C006FEC-FF51-57CE-CB29-F7C37E1AC8C7}"/>
              </a:ext>
            </a:extLst>
          </p:cNvPr>
          <p:cNvSpPr/>
          <p:nvPr/>
        </p:nvSpPr>
        <p:spPr>
          <a:xfrm>
            <a:off x="2904562" y="3230356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C38828AF-1F4F-39DD-1C6A-F06DD413A4F9}"/>
              </a:ext>
            </a:extLst>
          </p:cNvPr>
          <p:cNvSpPr/>
          <p:nvPr/>
        </p:nvSpPr>
        <p:spPr>
          <a:xfrm rot="16200000">
            <a:off x="5991413" y="5074022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4024BCE-F925-583F-791B-A10459A6C98F}"/>
              </a:ext>
            </a:extLst>
          </p:cNvPr>
          <p:cNvSpPr/>
          <p:nvPr/>
        </p:nvSpPr>
        <p:spPr>
          <a:xfrm rot="5400000">
            <a:off x="5961531" y="1594228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E47E65B-4461-9395-C06B-316D4F0D679A}"/>
              </a:ext>
            </a:extLst>
          </p:cNvPr>
          <p:cNvSpPr/>
          <p:nvPr/>
        </p:nvSpPr>
        <p:spPr>
          <a:xfrm rot="10800000">
            <a:off x="9271004" y="3239248"/>
            <a:ext cx="209175" cy="17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81D3E2-46CA-DCB3-189A-104EEC4889DA}"/>
              </a:ext>
            </a:extLst>
          </p:cNvPr>
          <p:cNvSpPr/>
          <p:nvPr/>
        </p:nvSpPr>
        <p:spPr>
          <a:xfrm>
            <a:off x="1558556" y="849256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90C502-9F3F-E487-17E0-72732340854D}"/>
              </a:ext>
            </a:extLst>
          </p:cNvPr>
          <p:cNvSpPr/>
          <p:nvPr/>
        </p:nvSpPr>
        <p:spPr>
          <a:xfrm>
            <a:off x="684503" y="2319971"/>
            <a:ext cx="496049" cy="5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G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E49A58-5BDC-6B71-AC2F-38266F1B4979}"/>
              </a:ext>
            </a:extLst>
          </p:cNvPr>
          <p:cNvSpPr/>
          <p:nvPr/>
        </p:nvSpPr>
        <p:spPr>
          <a:xfrm>
            <a:off x="3383344" y="1810325"/>
            <a:ext cx="496049" cy="553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R</a:t>
            </a:r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BF79C0D-1279-B4A4-F9B1-90DFFB5CE8A5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V="1">
            <a:off x="684504" y="1126200"/>
            <a:ext cx="874053" cy="1470715"/>
          </a:xfrm>
          <a:prstGeom prst="bentConnector3">
            <a:avLst>
              <a:gd name="adj1" fmla="val 118883"/>
            </a:avLst>
          </a:prstGeom>
          <a:ln w="57150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340A9AB-D2D0-B666-A284-9A01D9370106}"/>
              </a:ext>
            </a:extLst>
          </p:cNvPr>
          <p:cNvCxnSpPr>
            <a:cxnSpLocks/>
            <a:stCxn id="15" idx="3"/>
            <a:endCxn id="17" idx="0"/>
          </p:cNvCxnSpPr>
          <p:nvPr/>
        </p:nvCxnSpPr>
        <p:spPr>
          <a:xfrm>
            <a:off x="2054605" y="1126200"/>
            <a:ext cx="1576763" cy="684125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685687-30AF-26DC-0D56-AAC1FD0D299E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932528" y="1403144"/>
            <a:ext cx="874053" cy="9168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F914AE8-62E1-A3E6-C7F5-AA18EC00A6C9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1180552" y="2087269"/>
            <a:ext cx="2202791" cy="509645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877D37-AB0B-BE95-F2F8-FFE3C5110805}"/>
              </a:ext>
            </a:extLst>
          </p:cNvPr>
          <p:cNvSpPr/>
          <p:nvPr/>
        </p:nvSpPr>
        <p:spPr>
          <a:xfrm>
            <a:off x="1728267" y="5162175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F7197D-822E-F142-7D14-2646FBA646E2}"/>
              </a:ext>
            </a:extLst>
          </p:cNvPr>
          <p:cNvSpPr/>
          <p:nvPr/>
        </p:nvSpPr>
        <p:spPr>
          <a:xfrm>
            <a:off x="506339" y="4230604"/>
            <a:ext cx="2939906" cy="22755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_pB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05C0-732F-8695-79AC-A2B4F2097EE4}"/>
              </a:ext>
            </a:extLst>
          </p:cNvPr>
          <p:cNvSpPr txBox="1"/>
          <p:nvPr/>
        </p:nvSpPr>
        <p:spPr>
          <a:xfrm>
            <a:off x="3734550" y="71329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G, Y &gt; B &lt;| R, G</a:t>
            </a:r>
            <a:endParaRPr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D3C36B-0D19-532D-D0D9-F57A0AC2385A}"/>
              </a:ext>
            </a:extLst>
          </p:cNvPr>
          <p:cNvSpPr txBox="1"/>
          <p:nvPr/>
        </p:nvSpPr>
        <p:spPr>
          <a:xfrm>
            <a:off x="3667225" y="4248364"/>
            <a:ext cx="10759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_pB</a:t>
            </a:r>
            <a:r>
              <a:rPr lang="en-US" altLang="ko-KR" sz="1400" dirty="0"/>
              <a:t> = { B }</a:t>
            </a:r>
          </a:p>
          <a:p>
            <a:endParaRPr lang="ko-KR" altLang="en-US" sz="1400" dirty="0"/>
          </a:p>
          <a:p>
            <a:endParaRPr lang="ko-KR" altLang="en-US" sz="14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1376FE1-003B-8DBC-511C-137A7942D6AC}"/>
              </a:ext>
            </a:extLst>
          </p:cNvPr>
          <p:cNvSpPr/>
          <p:nvPr/>
        </p:nvSpPr>
        <p:spPr>
          <a:xfrm>
            <a:off x="1769228" y="1740933"/>
            <a:ext cx="622367" cy="5096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Y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A72CC7C-DA64-4DCA-C236-CE116C921584}"/>
              </a:ext>
            </a:extLst>
          </p:cNvPr>
          <p:cNvCxnSpPr>
            <a:cxnSpLocks/>
            <a:stCxn id="39" idx="0"/>
            <a:endCxn id="15" idx="2"/>
          </p:cNvCxnSpPr>
          <p:nvPr/>
        </p:nvCxnSpPr>
        <p:spPr>
          <a:xfrm flipH="1" flipV="1">
            <a:off x="1806581" y="1403144"/>
            <a:ext cx="273831" cy="3377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DE9CA2E-55F7-246B-9F29-FE9D39E9B289}"/>
              </a:ext>
            </a:extLst>
          </p:cNvPr>
          <p:cNvSpPr/>
          <p:nvPr/>
        </p:nvSpPr>
        <p:spPr>
          <a:xfrm>
            <a:off x="6729339" y="4226419"/>
            <a:ext cx="2939906" cy="22755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_pB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786CF9-0607-7F6B-14D3-B6F29B74302B}"/>
              </a:ext>
            </a:extLst>
          </p:cNvPr>
          <p:cNvSpPr txBox="1"/>
          <p:nvPr/>
        </p:nvSpPr>
        <p:spPr>
          <a:xfrm>
            <a:off x="9661154" y="3982579"/>
            <a:ext cx="23605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en-US" altLang="ko-KR" sz="1100" b="1" dirty="0">
                <a:solidFill>
                  <a:schemeClr val="tx1"/>
                </a:solidFill>
              </a:rPr>
              <a:t>_pB_START </a:t>
            </a:r>
            <a:r>
              <a:rPr lang="en-US" altLang="ko-KR" sz="1100" b="0" dirty="0">
                <a:solidFill>
                  <a:schemeClr val="tx1"/>
                </a:solidFill>
              </a:rPr>
              <a:t>= [ _auto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&amp;&amp; #r(_pB)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&amp;&amp; #Latch(#(R), #f(_pB)) //</a:t>
            </a:r>
            <a:r>
              <a:rPr lang="en-US" altLang="ko-KR" sz="800" b="0" dirty="0"/>
              <a:t>green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100" b="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_pB_RESET </a:t>
            </a:r>
            <a:r>
              <a:rPr lang="en-US" altLang="ko-KR" sz="1100" b="0" dirty="0">
                <a:solidFill>
                  <a:schemeClr val="tx1"/>
                </a:solidFill>
              </a:rPr>
              <a:t>= [ _auto 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/>
              <a:t>&amp;&amp; #(_pB)</a:t>
            </a:r>
          </a:p>
          <a:p>
            <a:r>
              <a:rPr lang="en-US" altLang="ko-KR" sz="800" b="0" dirty="0">
                <a:solidFill>
                  <a:schemeClr val="tx1"/>
                </a:solidFill>
              </a:rPr>
              <a:t> &amp;&amp; </a:t>
            </a:r>
            <a:r>
              <a:rPr lang="en-US" altLang="ko-KR" sz="800" b="0" dirty="0"/>
              <a:t>#Latch(g(R), #r(_pB)) //red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>
                <a:solidFill>
                  <a:schemeClr val="tx1"/>
                </a:solidFill>
              </a:rPr>
              <a:t>&amp;&amp; #</a:t>
            </a:r>
            <a:r>
              <a:rPr lang="en-US" altLang="ko-KR" sz="800" b="0" dirty="0"/>
              <a:t>Latch(g(G), #r(_pB)) //green</a:t>
            </a: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A70444-3FC9-1B65-D944-F8F26843CD6E}"/>
              </a:ext>
            </a:extLst>
          </p:cNvPr>
          <p:cNvSpPr/>
          <p:nvPr/>
        </p:nvSpPr>
        <p:spPr>
          <a:xfrm>
            <a:off x="10087284" y="5681037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_pB_START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F44B6C8-D0AE-7F6F-5EBD-C4E5E6848DB0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9669245" y="5848941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A0DC4B8-F71D-14C4-05C6-47FDCB318273}"/>
              </a:ext>
            </a:extLst>
          </p:cNvPr>
          <p:cNvSpPr/>
          <p:nvPr/>
        </p:nvSpPr>
        <p:spPr>
          <a:xfrm>
            <a:off x="10087284" y="6224545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_pB_RESET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9A81E47-A8CC-FF6B-B576-8FA036D27E21}"/>
              </a:ext>
            </a:extLst>
          </p:cNvPr>
          <p:cNvCxnSpPr>
            <a:cxnSpLocks/>
            <a:stCxn id="74" idx="1"/>
          </p:cNvCxnSpPr>
          <p:nvPr/>
        </p:nvCxnSpPr>
        <p:spPr>
          <a:xfrm flipH="1">
            <a:off x="9669245" y="6392449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FE88E00-1723-F740-3A29-B4C40D006A15}"/>
              </a:ext>
            </a:extLst>
          </p:cNvPr>
          <p:cNvSpPr/>
          <p:nvPr/>
        </p:nvSpPr>
        <p:spPr>
          <a:xfrm>
            <a:off x="7995451" y="1633008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633416C-275A-C465-E88A-C8172E93B6CF}"/>
              </a:ext>
            </a:extLst>
          </p:cNvPr>
          <p:cNvSpPr/>
          <p:nvPr/>
        </p:nvSpPr>
        <p:spPr>
          <a:xfrm>
            <a:off x="6696543" y="680040"/>
            <a:ext cx="2939906" cy="227551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_pB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04DA46-B554-51D8-0E89-5623F348E647}"/>
              </a:ext>
            </a:extLst>
          </p:cNvPr>
          <p:cNvSpPr txBox="1"/>
          <p:nvPr/>
        </p:nvSpPr>
        <p:spPr>
          <a:xfrm>
            <a:off x="9628358" y="680040"/>
            <a:ext cx="2199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en-US" altLang="ko-KR" sz="1200" b="0" dirty="0"/>
              <a:t>_pB = { </a:t>
            </a:r>
            <a:r>
              <a:rPr lang="en-US" altLang="ko-KR" sz="1200" dirty="0"/>
              <a:t>B &lt;| #h(_pB) }</a:t>
            </a:r>
          </a:p>
          <a:p>
            <a:endParaRPr lang="en-US" altLang="ko-KR" sz="1200" b="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BBFA5B-BB9D-DAE5-6BB3-C9635AF0B9BC}"/>
              </a:ext>
            </a:extLst>
          </p:cNvPr>
          <p:cNvSpPr/>
          <p:nvPr/>
        </p:nvSpPr>
        <p:spPr>
          <a:xfrm>
            <a:off x="10054488" y="2134658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_pB_START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A7A720D4-52E7-073C-74FA-423466EE1338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9636449" y="2302562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04835FB-C9F8-413F-07ED-2D6C6C974FDC}"/>
              </a:ext>
            </a:extLst>
          </p:cNvPr>
          <p:cNvSpPr/>
          <p:nvPr/>
        </p:nvSpPr>
        <p:spPr>
          <a:xfrm>
            <a:off x="10054488" y="2678166"/>
            <a:ext cx="1019118" cy="335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_pB_RESET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916804F-540F-AA25-1655-009C793EC9E9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9636449" y="2846070"/>
            <a:ext cx="418039" cy="4185"/>
          </a:xfrm>
          <a:prstGeom prst="straightConnector1">
            <a:avLst/>
          </a:prstGeom>
          <a:ln w="57150" cmpd="dbl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F5531B3-8F1D-786A-B26A-6A5AB437B08D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8243476" y="2186896"/>
            <a:ext cx="0" cy="755958"/>
          </a:xfrm>
          <a:prstGeom prst="straightConnector1">
            <a:avLst/>
          </a:prstGeom>
          <a:ln w="57150" cmpd="sng">
            <a:solidFill>
              <a:schemeClr val="tx1"/>
            </a:solidFill>
            <a:prstDash val="soli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133E48-023F-D4E7-F008-59AB772F8192}"/>
              </a:ext>
            </a:extLst>
          </p:cNvPr>
          <p:cNvSpPr/>
          <p:nvPr/>
        </p:nvSpPr>
        <p:spPr>
          <a:xfrm>
            <a:off x="1101679" y="4891560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B_ST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E852EED-DAFA-01E2-3BA3-225FBED029D1}"/>
              </a:ext>
            </a:extLst>
          </p:cNvPr>
          <p:cNvSpPr/>
          <p:nvPr/>
        </p:nvSpPr>
        <p:spPr>
          <a:xfrm>
            <a:off x="1091938" y="5618791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B_RT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B3BA4C6-5D91-0EFE-BFBC-8656F87FCCA6}"/>
              </a:ext>
            </a:extLst>
          </p:cNvPr>
          <p:cNvSpPr/>
          <p:nvPr/>
        </p:nvSpPr>
        <p:spPr>
          <a:xfrm>
            <a:off x="2183792" y="5279023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B_ET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4C7250B-D84C-A2AD-3ADD-9EDA7D6411AF}"/>
              </a:ext>
            </a:extLst>
          </p:cNvPr>
          <p:cNvSpPr/>
          <p:nvPr/>
        </p:nvSpPr>
        <p:spPr>
          <a:xfrm>
            <a:off x="8035975" y="5128207"/>
            <a:ext cx="496049" cy="553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91F1707-0F9D-7810-4F96-DA431D3B4232}"/>
              </a:ext>
            </a:extLst>
          </p:cNvPr>
          <p:cNvSpPr/>
          <p:nvPr/>
        </p:nvSpPr>
        <p:spPr>
          <a:xfrm>
            <a:off x="7409387" y="4857592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B_ST</a:t>
            </a:r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0A347DA-9677-914E-1C11-6BC42ABBB714}"/>
              </a:ext>
            </a:extLst>
          </p:cNvPr>
          <p:cNvSpPr/>
          <p:nvPr/>
        </p:nvSpPr>
        <p:spPr>
          <a:xfrm>
            <a:off x="7399646" y="5584823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B_RT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BB34444-0E67-3DE2-24C2-51108D969675}"/>
              </a:ext>
            </a:extLst>
          </p:cNvPr>
          <p:cNvSpPr/>
          <p:nvPr/>
        </p:nvSpPr>
        <p:spPr>
          <a:xfrm>
            <a:off x="8491500" y="5245055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B_ET</a:t>
            </a:r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B4100F4-1C56-1ED6-D92B-82E3DE6B30F7}"/>
              </a:ext>
            </a:extLst>
          </p:cNvPr>
          <p:cNvSpPr/>
          <p:nvPr/>
        </p:nvSpPr>
        <p:spPr>
          <a:xfrm>
            <a:off x="7397446" y="1330553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B_ST</a:t>
            </a:r>
            <a:endParaRPr lang="ko-KR" alt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CFA3735-88D9-8715-17ED-2571009ACA23}"/>
              </a:ext>
            </a:extLst>
          </p:cNvPr>
          <p:cNvSpPr/>
          <p:nvPr/>
        </p:nvSpPr>
        <p:spPr>
          <a:xfrm>
            <a:off x="7387705" y="2057784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B_RT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56C7B6C-3B44-DFEB-2D25-6EC26A3AD6BA}"/>
              </a:ext>
            </a:extLst>
          </p:cNvPr>
          <p:cNvSpPr/>
          <p:nvPr/>
        </p:nvSpPr>
        <p:spPr>
          <a:xfrm>
            <a:off x="8479559" y="1718016"/>
            <a:ext cx="685051" cy="320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B_ET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22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4790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EA97D3-451E-20F7-45DF-E7F23C47D5DF}"/>
              </a:ext>
            </a:extLst>
          </p:cNvPr>
          <p:cNvSpPr/>
          <p:nvPr/>
        </p:nvSpPr>
        <p:spPr>
          <a:xfrm>
            <a:off x="2186132" y="3407056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02F624-46AF-B7E4-CBE5-1B9E49A7B2BA}"/>
              </a:ext>
            </a:extLst>
          </p:cNvPr>
          <p:cNvSpPr/>
          <p:nvPr/>
        </p:nvSpPr>
        <p:spPr>
          <a:xfrm>
            <a:off x="975499" y="5675339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G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48C13D-3BA0-2F30-0B55-49E847FB68C4}"/>
              </a:ext>
            </a:extLst>
          </p:cNvPr>
          <p:cNvSpPr/>
          <p:nvPr/>
        </p:nvSpPr>
        <p:spPr>
          <a:xfrm>
            <a:off x="4713608" y="4889313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R</a:t>
            </a:r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D47183-F738-347A-170E-F262374F45C7}"/>
              </a:ext>
            </a:extLst>
          </p:cNvPr>
          <p:cNvCxnSpPr>
            <a:cxnSpLocks/>
          </p:cNvCxnSpPr>
          <p:nvPr/>
        </p:nvCxnSpPr>
        <p:spPr>
          <a:xfrm>
            <a:off x="58959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907833-23D1-395A-677D-749A2192A876}"/>
              </a:ext>
            </a:extLst>
          </p:cNvPr>
          <p:cNvSpPr txBox="1"/>
          <p:nvPr/>
        </p:nvSpPr>
        <p:spPr>
          <a:xfrm>
            <a:off x="295275" y="131099"/>
            <a:ext cx="545782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B Port-Tag List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VSP = {_auto &amp;&amp; </a:t>
            </a:r>
            <a:r>
              <a:rPr lang="en-US" altLang="ko-KR" sz="1100" dirty="0">
                <a:solidFill>
                  <a:schemeClr val="tx1"/>
                </a:solidFill>
              </a:rPr>
              <a:t>#latch(</a:t>
            </a:r>
            <a:r>
              <a:rPr lang="en-US" altLang="ko-KR" sz="1100" dirty="0"/>
              <a:t>#(G)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/>
              <a:t>#(</a:t>
            </a:r>
            <a:r>
              <a:rPr lang="en-US" altLang="ko-KR" sz="1100" dirty="0">
                <a:solidFill>
                  <a:schemeClr val="tx1"/>
                </a:solidFill>
              </a:rPr>
              <a:t>B)) ; ST}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VRP = {_auto &amp;&amp; </a:t>
            </a:r>
            <a:r>
              <a:rPr lang="en-US" altLang="ko-KR" sz="1100" dirty="0">
                <a:solidFill>
                  <a:schemeClr val="tx1"/>
                </a:solidFill>
              </a:rPr>
              <a:t>#latch(</a:t>
            </a:r>
            <a:r>
              <a:rPr lang="en-US" altLang="ko-KR" sz="1100" dirty="0"/>
              <a:t>#g(G), #g(R)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/>
              <a:t>#(B)</a:t>
            </a:r>
            <a:r>
              <a:rPr lang="en-US" altLang="ko-KR" sz="1100" dirty="0">
                <a:solidFill>
                  <a:schemeClr val="tx1"/>
                </a:solidFill>
              </a:rPr>
              <a:t>) ; RT}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VEP = ET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AABD45B6-5EB1-9B26-1500-D44B16DE34C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 flipV="1">
            <a:off x="975500" y="3834186"/>
            <a:ext cx="1210633" cy="2268283"/>
          </a:xfrm>
          <a:prstGeom prst="bentConnector3">
            <a:avLst>
              <a:gd name="adj1" fmla="val 118883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83FB71-6F16-8C2B-459E-0FCDD9F7198D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2873200" y="3834187"/>
            <a:ext cx="2183942" cy="10551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27293AD-0645-5EAF-4772-1E7B4181180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1319033" y="4261318"/>
            <a:ext cx="1210633" cy="1414021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B5C16C3-FD49-613E-0EBF-61FE4916B17E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1662567" y="5316444"/>
            <a:ext cx="3051041" cy="7860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C96545-55C8-BD73-8968-8D02A497C83C}"/>
              </a:ext>
            </a:extLst>
          </p:cNvPr>
          <p:cNvSpPr/>
          <p:nvPr/>
        </p:nvSpPr>
        <p:spPr>
          <a:xfrm>
            <a:off x="6791324" y="5675339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G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49E4088-756C-B63D-621B-3378AB82E780}"/>
              </a:ext>
            </a:extLst>
          </p:cNvPr>
          <p:cNvSpPr/>
          <p:nvPr/>
        </p:nvSpPr>
        <p:spPr>
          <a:xfrm>
            <a:off x="10529433" y="4889313"/>
            <a:ext cx="687068" cy="854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</a:rPr>
              <a:t>R</a:t>
            </a:r>
            <a:endParaRPr lang="ko-KR" altLang="en-US" dirty="0">
              <a:solidFill>
                <a:schemeClr val="lt1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2BB09A7-CC97-9386-968F-82591F062A67}"/>
              </a:ext>
            </a:extLst>
          </p:cNvPr>
          <p:cNvCxnSpPr>
            <a:cxnSpLocks/>
            <a:stCxn id="54" idx="2"/>
            <a:endCxn id="47" idx="1"/>
          </p:cNvCxnSpPr>
          <p:nvPr/>
        </p:nvCxnSpPr>
        <p:spPr>
          <a:xfrm rot="10800000" flipV="1">
            <a:off x="6791325" y="3976392"/>
            <a:ext cx="672327" cy="2126078"/>
          </a:xfrm>
          <a:prstGeom prst="bentConnector3">
            <a:avLst>
              <a:gd name="adj1" fmla="val 134001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5B15F85-11E1-38B3-D127-869CBD1F8862}"/>
              </a:ext>
            </a:extLst>
          </p:cNvPr>
          <p:cNvCxnSpPr>
            <a:cxnSpLocks/>
            <a:stCxn id="54" idx="6"/>
            <a:endCxn id="48" idx="0"/>
          </p:cNvCxnSpPr>
          <p:nvPr/>
        </p:nvCxnSpPr>
        <p:spPr>
          <a:xfrm>
            <a:off x="9654603" y="3976392"/>
            <a:ext cx="1218364" cy="912921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F62D250-4005-5C06-99C8-D9791FFF095B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>
            <a:off x="7478392" y="5316444"/>
            <a:ext cx="3051041" cy="786026"/>
          </a:xfrm>
          <a:prstGeom prst="straightConnector1">
            <a:avLst/>
          </a:prstGeom>
          <a:ln w="57150">
            <a:headEnd type="oval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F92F46-8957-890C-A4B4-610E862D68A2}"/>
              </a:ext>
            </a:extLst>
          </p:cNvPr>
          <p:cNvSpPr txBox="1"/>
          <p:nvPr/>
        </p:nvSpPr>
        <p:spPr>
          <a:xfrm>
            <a:off x="6275000" y="127192"/>
            <a:ext cx="591700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B Port-Tag List 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VSP = ST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VRP = RT</a:t>
            </a: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VEP = ET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/>
              <a:t>__B Port-Tag List 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  <a:p>
            <a:r>
              <a:rPr lang="en-US" altLang="ko-KR" sz="1050" b="1" dirty="0">
                <a:solidFill>
                  <a:schemeClr val="tx1"/>
                </a:solidFill>
              </a:rPr>
              <a:t>1. _pB_START </a:t>
            </a:r>
            <a:r>
              <a:rPr lang="en-US" altLang="ko-KR" sz="1050" b="0" dirty="0">
                <a:solidFill>
                  <a:schemeClr val="tx1"/>
                </a:solidFill>
              </a:rPr>
              <a:t>= [ _auto 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&amp;&amp; #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(_pB)   &amp;&amp;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#Latch(#(G), #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(_pB))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//</a:t>
            </a:r>
            <a:r>
              <a:rPr lang="en-US" altLang="ko-KR" sz="700" b="0" dirty="0"/>
              <a:t>green</a:t>
            </a:r>
            <a:r>
              <a:rPr lang="en-US" altLang="ko-KR" sz="1050" b="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050" b="1" dirty="0">
                <a:solidFill>
                  <a:schemeClr val="tx1"/>
                </a:solidFill>
              </a:rPr>
              <a:t>2. _pB_RESET </a:t>
            </a:r>
            <a:r>
              <a:rPr lang="en-US" altLang="ko-KR" sz="1050" b="0" dirty="0">
                <a:solidFill>
                  <a:schemeClr val="tx1"/>
                </a:solidFill>
              </a:rPr>
              <a:t>= [ _auto </a:t>
            </a:r>
            <a:r>
              <a:rPr lang="en-US" altLang="ko-KR" sz="1050" b="0" dirty="0"/>
              <a:t> </a:t>
            </a:r>
            <a:r>
              <a:rPr lang="en-US" altLang="ko-KR" sz="700" b="0" dirty="0"/>
              <a:t>&amp;&amp; #(_pB)</a:t>
            </a:r>
            <a:r>
              <a:rPr lang="en-US" altLang="ko-KR" sz="700" b="0" dirty="0">
                <a:solidFill>
                  <a:schemeClr val="tx1"/>
                </a:solidFill>
              </a:rPr>
              <a:t> &amp;&amp;</a:t>
            </a:r>
            <a:r>
              <a:rPr lang="en-US" altLang="ko-KR" sz="700" b="0" dirty="0">
                <a:solidFill>
                  <a:srgbClr val="C00000"/>
                </a:solidFill>
              </a:rPr>
              <a:t> #Latch(g(R), #r(_pB))</a:t>
            </a:r>
            <a:r>
              <a:rPr lang="en-US" altLang="ko-KR" sz="700" b="0" dirty="0"/>
              <a:t> //red</a:t>
            </a:r>
            <a:r>
              <a:rPr lang="en-US" altLang="ko-KR" sz="1050" b="0" dirty="0"/>
              <a:t> </a:t>
            </a:r>
            <a:r>
              <a:rPr lang="en-US" altLang="ko-KR" sz="700" b="0" dirty="0">
                <a:solidFill>
                  <a:schemeClr val="tx1"/>
                </a:solidFill>
              </a:rPr>
              <a:t>&amp;&amp; </a:t>
            </a:r>
            <a:r>
              <a:rPr lang="en-US" altLang="ko-KR" sz="700" b="0" dirty="0">
                <a:solidFill>
                  <a:srgbClr val="00B050"/>
                </a:solidFill>
              </a:rPr>
              <a:t>#Latch(g(G), #</a:t>
            </a:r>
            <a:r>
              <a:rPr lang="en-US" altLang="ko-KR" sz="700" b="0" dirty="0">
                <a:solidFill>
                  <a:srgbClr val="00B050"/>
                </a:solidFill>
                <a:highlight>
                  <a:srgbClr val="FFFF00"/>
                </a:highlight>
              </a:rPr>
              <a:t>r</a:t>
            </a:r>
            <a:r>
              <a:rPr lang="en-US" altLang="ko-KR" sz="700" b="0" dirty="0">
                <a:solidFill>
                  <a:srgbClr val="00B050"/>
                </a:solidFill>
              </a:rPr>
              <a:t>(_pB))</a:t>
            </a:r>
            <a:r>
              <a:rPr lang="en-US" altLang="ko-KR" sz="700" b="0" dirty="0"/>
              <a:t> //green </a:t>
            </a:r>
            <a:r>
              <a:rPr lang="en-US" altLang="ko-KR" sz="1050" b="0" dirty="0">
                <a:solidFill>
                  <a:schemeClr val="tx1"/>
                </a:solidFill>
              </a:rPr>
              <a:t>]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en-US" altLang="ko-KR" sz="1100" dirty="0"/>
              <a:t>VEP = ET</a:t>
            </a:r>
          </a:p>
          <a:p>
            <a:pPr marL="285750" indent="-285750">
              <a:buFont typeface="+mj-lt"/>
              <a:buAutoNum type="arabicPeriod"/>
            </a:pPr>
            <a:endParaRPr lang="en-US" altLang="ko-KR" sz="1100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9FC6244-5BAA-4F37-05DC-AA8770FEFFCD}"/>
              </a:ext>
            </a:extLst>
          </p:cNvPr>
          <p:cNvSpPr/>
          <p:nvPr/>
        </p:nvSpPr>
        <p:spPr>
          <a:xfrm>
            <a:off x="7463651" y="2749572"/>
            <a:ext cx="2190952" cy="2453640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E66E3CC-B13C-418B-7DF5-29B32B6B809D}"/>
              </a:ext>
            </a:extLst>
          </p:cNvPr>
          <p:cNvSpPr/>
          <p:nvPr/>
        </p:nvSpPr>
        <p:spPr>
          <a:xfrm>
            <a:off x="8144779" y="4210791"/>
            <a:ext cx="828695" cy="699358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4B80A0F-50ED-2F24-3547-108F2E57BD62}"/>
              </a:ext>
            </a:extLst>
          </p:cNvPr>
          <p:cNvSpPr txBox="1"/>
          <p:nvPr/>
        </p:nvSpPr>
        <p:spPr>
          <a:xfrm>
            <a:off x="8038604" y="3436827"/>
            <a:ext cx="176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__B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064C10-E31B-7C42-6CB4-930A54C27CF9}"/>
              </a:ext>
            </a:extLst>
          </p:cNvPr>
          <p:cNvSpPr/>
          <p:nvPr/>
        </p:nvSpPr>
        <p:spPr>
          <a:xfrm>
            <a:off x="6695310" y="2532403"/>
            <a:ext cx="1459884" cy="1273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_pB_START </a:t>
            </a:r>
            <a:r>
              <a:rPr lang="en-US" altLang="ko-KR" sz="1100" b="0" dirty="0">
                <a:solidFill>
                  <a:schemeClr val="tx1"/>
                </a:solidFill>
              </a:rPr>
              <a:t>= [ _auto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="0" dirty="0">
                <a:solidFill>
                  <a:schemeClr val="tx1"/>
                </a:solidFill>
              </a:rPr>
              <a:t>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&amp;&amp; #r(_pB)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&amp;&amp; #La</a:t>
            </a:r>
            <a:r>
              <a:rPr lang="en-US" altLang="ko-KR" sz="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tch(#(G),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#f(_pB)) //</a:t>
            </a:r>
            <a:r>
              <a:rPr lang="en-US" altLang="ko-KR" sz="800" b="0" dirty="0"/>
              <a:t>green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  <a:endParaRPr lang="en-US" altLang="ko-KR" sz="2400" b="0" dirty="0">
              <a:solidFill>
                <a:schemeClr val="tx1"/>
              </a:solidFill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923F4377-1612-A880-E76C-B8AE49F0E9AD}"/>
              </a:ext>
            </a:extLst>
          </p:cNvPr>
          <p:cNvCxnSpPr>
            <a:cxnSpLocks/>
            <a:stCxn id="62" idx="6"/>
            <a:endCxn id="54" idx="5"/>
          </p:cNvCxnSpPr>
          <p:nvPr/>
        </p:nvCxnSpPr>
        <p:spPr>
          <a:xfrm>
            <a:off x="8973474" y="4560470"/>
            <a:ext cx="360272" cy="283415"/>
          </a:xfrm>
          <a:prstGeom prst="bentConnector4">
            <a:avLst>
              <a:gd name="adj1" fmla="val 96526"/>
              <a:gd name="adj2" fmla="val 112518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꺾임 115">
            <a:extLst>
              <a:ext uri="{FF2B5EF4-FFF2-40B4-BE49-F238E27FC236}">
                <a16:creationId xmlns:a16="http://schemas.microsoft.com/office/drawing/2014/main" id="{0345E3AF-E05B-7C9C-CA86-C6742F2CE435}"/>
              </a:ext>
            </a:extLst>
          </p:cNvPr>
          <p:cNvCxnSpPr>
            <a:cxnSpLocks/>
            <a:stCxn id="47" idx="2"/>
            <a:endCxn id="62" idx="4"/>
          </p:cNvCxnSpPr>
          <p:nvPr/>
        </p:nvCxnSpPr>
        <p:spPr>
          <a:xfrm rot="5400000" flipH="1" flipV="1">
            <a:off x="7037266" y="5007740"/>
            <a:ext cx="1619452" cy="1424269"/>
          </a:xfrm>
          <a:prstGeom prst="bentConnector3">
            <a:avLst>
              <a:gd name="adj1" fmla="val -14116"/>
            </a:avLst>
          </a:prstGeom>
          <a:ln w="57150"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D6D224-F335-AD4C-8875-5FF45032F84A}"/>
              </a:ext>
            </a:extLst>
          </p:cNvPr>
          <p:cNvSpPr/>
          <p:nvPr/>
        </p:nvSpPr>
        <p:spPr>
          <a:xfrm>
            <a:off x="9333746" y="2541595"/>
            <a:ext cx="1459884" cy="1273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_pB_RESET </a:t>
            </a:r>
            <a:r>
              <a:rPr lang="en-US" altLang="ko-KR" sz="1100" b="0" dirty="0">
                <a:solidFill>
                  <a:schemeClr val="tx1"/>
                </a:solidFill>
              </a:rPr>
              <a:t>= [ _auto 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/>
              <a:t>&amp;&amp; #(_pB)</a:t>
            </a:r>
          </a:p>
          <a:p>
            <a:r>
              <a:rPr lang="en-US" altLang="ko-KR" sz="800" b="0" dirty="0">
                <a:solidFill>
                  <a:schemeClr val="tx1"/>
                </a:solidFill>
              </a:rPr>
              <a:t> &amp;&amp; </a:t>
            </a:r>
            <a:r>
              <a:rPr lang="en-US" altLang="ko-KR" sz="800" b="0" dirty="0"/>
              <a:t>#Latch(g(R), #r(_pB)) //red</a:t>
            </a:r>
          </a:p>
          <a:p>
            <a:r>
              <a:rPr lang="en-US" altLang="ko-KR" sz="1100" b="0" dirty="0"/>
              <a:t> </a:t>
            </a:r>
            <a:r>
              <a:rPr lang="en-US" altLang="ko-KR" sz="800" b="0" dirty="0">
                <a:solidFill>
                  <a:schemeClr val="tx1"/>
                </a:solidFill>
              </a:rPr>
              <a:t>&amp;&amp; #</a:t>
            </a:r>
            <a:r>
              <a:rPr lang="en-US" altLang="ko-KR" sz="800" b="0" dirty="0"/>
              <a:t>Latch(g(G), #r(_pB)) //green</a:t>
            </a:r>
          </a:p>
          <a:p>
            <a:r>
              <a:rPr lang="en-US" altLang="ko-KR" sz="1100" b="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65598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EGMENT">
            <a:extLst>
              <a:ext uri="{FF2B5EF4-FFF2-40B4-BE49-F238E27FC236}">
                <a16:creationId xmlns:a16="http://schemas.microsoft.com/office/drawing/2014/main" id="{08D8595F-F6E2-5ADB-0D72-9CA9F15045F3}"/>
              </a:ext>
            </a:extLst>
          </p:cNvPr>
          <p:cNvSpPr>
            <a:spLocks/>
          </p:cNvSpPr>
          <p:nvPr/>
        </p:nvSpPr>
        <p:spPr>
          <a:xfrm rot="10800000" flipV="1">
            <a:off x="5688386" y="258815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5" name="!!SEGMENT">
            <a:extLst>
              <a:ext uri="{FF2B5EF4-FFF2-40B4-BE49-F238E27FC236}">
                <a16:creationId xmlns:a16="http://schemas.microsoft.com/office/drawing/2014/main" id="{0D93EFAD-B985-4331-D61B-21B4D64C3AB3}"/>
              </a:ext>
            </a:extLst>
          </p:cNvPr>
          <p:cNvSpPr>
            <a:spLocks/>
          </p:cNvSpPr>
          <p:nvPr/>
        </p:nvSpPr>
        <p:spPr>
          <a:xfrm rot="10800000" flipV="1">
            <a:off x="5688386" y="403424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6" name="!!SEGMENT">
            <a:extLst>
              <a:ext uri="{FF2B5EF4-FFF2-40B4-BE49-F238E27FC236}">
                <a16:creationId xmlns:a16="http://schemas.microsoft.com/office/drawing/2014/main" id="{04C1F3C7-B4C2-9BC3-315B-010E5CB13266}"/>
              </a:ext>
            </a:extLst>
          </p:cNvPr>
          <p:cNvSpPr>
            <a:spLocks/>
          </p:cNvSpPr>
          <p:nvPr/>
        </p:nvSpPr>
        <p:spPr>
          <a:xfrm rot="10800000" flipV="1">
            <a:off x="4966112" y="331120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7" name="!!SEGMENT">
            <a:extLst>
              <a:ext uri="{FF2B5EF4-FFF2-40B4-BE49-F238E27FC236}">
                <a16:creationId xmlns:a16="http://schemas.microsoft.com/office/drawing/2014/main" id="{C2476A1A-2BB7-8B91-1E5D-1D37FFA1EACB}"/>
              </a:ext>
            </a:extLst>
          </p:cNvPr>
          <p:cNvSpPr>
            <a:spLocks/>
          </p:cNvSpPr>
          <p:nvPr/>
        </p:nvSpPr>
        <p:spPr>
          <a:xfrm rot="10800000" flipV="1">
            <a:off x="6412940" y="331120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79E8D-B385-BB6E-ACC1-4CE44E22EA00}"/>
              </a:ext>
            </a:extLst>
          </p:cNvPr>
          <p:cNvSpPr txBox="1"/>
          <p:nvPr/>
        </p:nvSpPr>
        <p:spPr>
          <a:xfrm>
            <a:off x="6208469" y="362741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33FC1-4D4D-4FC2-7098-2967D168AA9F}"/>
              </a:ext>
            </a:extLst>
          </p:cNvPr>
          <p:cNvSpPr txBox="1"/>
          <p:nvPr/>
        </p:nvSpPr>
        <p:spPr>
          <a:xfrm>
            <a:off x="4820394" y="362741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018A6-2567-3EA2-1277-DC6FF06253B9}"/>
              </a:ext>
            </a:extLst>
          </p:cNvPr>
          <p:cNvSpPr txBox="1"/>
          <p:nvPr/>
        </p:nvSpPr>
        <p:spPr>
          <a:xfrm>
            <a:off x="5478075" y="435397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3D7D7-DB3D-FE3B-7E9D-E25F747ADFC9}"/>
              </a:ext>
            </a:extLst>
          </p:cNvPr>
          <p:cNvSpPr txBox="1"/>
          <p:nvPr/>
        </p:nvSpPr>
        <p:spPr>
          <a:xfrm>
            <a:off x="5540603" y="291102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!!SEGMENT">
            <a:extLst>
              <a:ext uri="{FF2B5EF4-FFF2-40B4-BE49-F238E27FC236}">
                <a16:creationId xmlns:a16="http://schemas.microsoft.com/office/drawing/2014/main" id="{0E17BB1D-B911-3802-B381-6D896D5F7103}"/>
              </a:ext>
            </a:extLst>
          </p:cNvPr>
          <p:cNvSpPr>
            <a:spLocks/>
          </p:cNvSpPr>
          <p:nvPr/>
        </p:nvSpPr>
        <p:spPr>
          <a:xfrm rot="10800000" flipV="1">
            <a:off x="5685601" y="331120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!!SEGMENT">
            <a:extLst>
              <a:ext uri="{FF2B5EF4-FFF2-40B4-BE49-F238E27FC236}">
                <a16:creationId xmlns:a16="http://schemas.microsoft.com/office/drawing/2014/main" id="{0F210FE4-EF9E-CA8F-FFEA-162D52590204}"/>
              </a:ext>
            </a:extLst>
          </p:cNvPr>
          <p:cNvSpPr>
            <a:spLocks/>
          </p:cNvSpPr>
          <p:nvPr/>
        </p:nvSpPr>
        <p:spPr>
          <a:xfrm rot="10800000" flipV="1">
            <a:off x="5685600" y="331120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!!SEGMENT">
            <a:extLst>
              <a:ext uri="{FF2B5EF4-FFF2-40B4-BE49-F238E27FC236}">
                <a16:creationId xmlns:a16="http://schemas.microsoft.com/office/drawing/2014/main" id="{E4C8FD0D-D373-1A49-4A7C-20D8E26BD3F7}"/>
              </a:ext>
            </a:extLst>
          </p:cNvPr>
          <p:cNvSpPr>
            <a:spLocks/>
          </p:cNvSpPr>
          <p:nvPr/>
        </p:nvSpPr>
        <p:spPr>
          <a:xfrm rot="10800000" flipV="1">
            <a:off x="5689043" y="331120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!!SEGMENT">
            <a:extLst>
              <a:ext uri="{FF2B5EF4-FFF2-40B4-BE49-F238E27FC236}">
                <a16:creationId xmlns:a16="http://schemas.microsoft.com/office/drawing/2014/main" id="{F56AD6FB-B3F1-C07B-3165-7DC6D0A61864}"/>
              </a:ext>
            </a:extLst>
          </p:cNvPr>
          <p:cNvSpPr>
            <a:spLocks/>
          </p:cNvSpPr>
          <p:nvPr/>
        </p:nvSpPr>
        <p:spPr>
          <a:xfrm rot="10800000" flipV="1">
            <a:off x="5685601" y="331120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00D512-ECEA-40BC-FFBE-444C0C0D382D}"/>
              </a:ext>
            </a:extLst>
          </p:cNvPr>
          <p:cNvSpPr/>
          <p:nvPr/>
        </p:nvSpPr>
        <p:spPr>
          <a:xfrm>
            <a:off x="5565950" y="5158578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SEG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C75A90-77EB-D633-6486-145F7F1CBE76}"/>
              </a:ext>
            </a:extLst>
          </p:cNvPr>
          <p:cNvSpPr/>
          <p:nvPr/>
        </p:nvSpPr>
        <p:spPr>
          <a:xfrm>
            <a:off x="5281689" y="4920756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E22A93-A09D-3D13-D004-6B5E4C55B3B5}"/>
              </a:ext>
            </a:extLst>
          </p:cNvPr>
          <p:cNvSpPr/>
          <p:nvPr/>
        </p:nvSpPr>
        <p:spPr>
          <a:xfrm>
            <a:off x="6251378" y="538939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60DB69-D108-BE69-DD14-57BBA842AECF}"/>
              </a:ext>
            </a:extLst>
          </p:cNvPr>
          <p:cNvSpPr/>
          <p:nvPr/>
        </p:nvSpPr>
        <p:spPr>
          <a:xfrm>
            <a:off x="5281689" y="5858040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A6492B-9899-589C-0047-3B1EE4F921E9}"/>
              </a:ext>
            </a:extLst>
          </p:cNvPr>
          <p:cNvSpPr/>
          <p:nvPr/>
        </p:nvSpPr>
        <p:spPr>
          <a:xfrm>
            <a:off x="1539342" y="2589745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16EFF4C-9090-BF88-52E8-871C8676EF94}"/>
              </a:ext>
            </a:extLst>
          </p:cNvPr>
          <p:cNvSpPr/>
          <p:nvPr/>
        </p:nvSpPr>
        <p:spPr>
          <a:xfrm>
            <a:off x="1255081" y="2351923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4172B4-AA5B-D424-E077-E65B4E4CFAB6}"/>
              </a:ext>
            </a:extLst>
          </p:cNvPr>
          <p:cNvSpPr/>
          <p:nvPr/>
        </p:nvSpPr>
        <p:spPr>
          <a:xfrm>
            <a:off x="2219051" y="281533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AD1681B-05A3-24C7-1968-F21513FAF727}"/>
              </a:ext>
            </a:extLst>
          </p:cNvPr>
          <p:cNvSpPr/>
          <p:nvPr/>
        </p:nvSpPr>
        <p:spPr>
          <a:xfrm>
            <a:off x="1255081" y="3289207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6475A14-E0FD-6490-D0F6-21333604F0EB}"/>
              </a:ext>
            </a:extLst>
          </p:cNvPr>
          <p:cNvSpPr/>
          <p:nvPr/>
        </p:nvSpPr>
        <p:spPr>
          <a:xfrm>
            <a:off x="3027733" y="258451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D3393A-D977-909D-8570-A409890368A7}"/>
              </a:ext>
            </a:extLst>
          </p:cNvPr>
          <p:cNvSpPr/>
          <p:nvPr/>
        </p:nvSpPr>
        <p:spPr>
          <a:xfrm>
            <a:off x="2743472" y="234668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A73D43-64AA-471A-9329-D40A9F16DB4F}"/>
              </a:ext>
            </a:extLst>
          </p:cNvPr>
          <p:cNvSpPr/>
          <p:nvPr/>
        </p:nvSpPr>
        <p:spPr>
          <a:xfrm>
            <a:off x="3713161" y="280014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2DA95B-028B-8956-65F2-59F3FF82D2FC}"/>
              </a:ext>
            </a:extLst>
          </p:cNvPr>
          <p:cNvSpPr/>
          <p:nvPr/>
        </p:nvSpPr>
        <p:spPr>
          <a:xfrm>
            <a:off x="2743472" y="328397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0D6D1B-B8F9-2612-C935-369FE69D1143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2575153" y="2974134"/>
            <a:ext cx="452580" cy="0"/>
          </a:xfrm>
          <a:prstGeom prst="straightConnector1">
            <a:avLst/>
          </a:prstGeom>
          <a:ln w="571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4A0D944-2F0D-89E2-6E06-042B8BA57549}"/>
              </a:ext>
            </a:extLst>
          </p:cNvPr>
          <p:cNvSpPr/>
          <p:nvPr/>
        </p:nvSpPr>
        <p:spPr>
          <a:xfrm>
            <a:off x="3027733" y="3903686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8D3179-59CE-EF58-678B-FD2CD959A582}"/>
              </a:ext>
            </a:extLst>
          </p:cNvPr>
          <p:cNvSpPr/>
          <p:nvPr/>
        </p:nvSpPr>
        <p:spPr>
          <a:xfrm>
            <a:off x="2743472" y="3665864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5041668-9A0C-06CA-5923-4C0B4825C1C5}"/>
              </a:ext>
            </a:extLst>
          </p:cNvPr>
          <p:cNvSpPr/>
          <p:nvPr/>
        </p:nvSpPr>
        <p:spPr>
          <a:xfrm>
            <a:off x="3713161" y="411932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1DEE08-E465-B2D9-138F-AA854F156A55}"/>
              </a:ext>
            </a:extLst>
          </p:cNvPr>
          <p:cNvSpPr/>
          <p:nvPr/>
        </p:nvSpPr>
        <p:spPr>
          <a:xfrm>
            <a:off x="2743472" y="460314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40293DF-AC5C-F7F6-64DE-B46B369FFD8F}"/>
              </a:ext>
            </a:extLst>
          </p:cNvPr>
          <p:cNvCxnSpPr>
            <a:cxnSpLocks/>
            <a:stCxn id="43" idx="0"/>
            <a:endCxn id="38" idx="2"/>
          </p:cNvCxnSpPr>
          <p:nvPr/>
        </p:nvCxnSpPr>
        <p:spPr>
          <a:xfrm flipV="1">
            <a:off x="3406368" y="3363758"/>
            <a:ext cx="0" cy="539928"/>
          </a:xfrm>
          <a:prstGeom prst="straightConnector1">
            <a:avLst/>
          </a:prstGeom>
          <a:ln w="57150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8338CA-3F72-A6FB-723D-1F97779E1F9F}"/>
              </a:ext>
            </a:extLst>
          </p:cNvPr>
          <p:cNvSpPr/>
          <p:nvPr/>
        </p:nvSpPr>
        <p:spPr>
          <a:xfrm>
            <a:off x="7525318" y="2796486"/>
            <a:ext cx="4165940" cy="1789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E57744-9F7B-D72F-B26C-9B0EE63B4D29}"/>
              </a:ext>
            </a:extLst>
          </p:cNvPr>
          <p:cNvSpPr/>
          <p:nvPr/>
        </p:nvSpPr>
        <p:spPr>
          <a:xfrm>
            <a:off x="8190304" y="3244535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1989437-D896-0864-E14E-75AE0F29D5DE}"/>
              </a:ext>
            </a:extLst>
          </p:cNvPr>
          <p:cNvSpPr/>
          <p:nvPr/>
        </p:nvSpPr>
        <p:spPr>
          <a:xfrm>
            <a:off x="10063978" y="3184774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D9E831-EBBB-A341-3948-650A8A9336AB}"/>
              </a:ext>
            </a:extLst>
          </p:cNvPr>
          <p:cNvSpPr/>
          <p:nvPr/>
        </p:nvSpPr>
        <p:spPr>
          <a:xfrm>
            <a:off x="8093495" y="30388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068BBC-EBE3-CB10-DD32-930837B11482}"/>
              </a:ext>
            </a:extLst>
          </p:cNvPr>
          <p:cNvSpPr/>
          <p:nvPr/>
        </p:nvSpPr>
        <p:spPr>
          <a:xfrm>
            <a:off x="9057465" y="3502235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622575C-C96C-710B-C1DC-69E0680D6CCB}"/>
              </a:ext>
            </a:extLst>
          </p:cNvPr>
          <p:cNvSpPr/>
          <p:nvPr/>
        </p:nvSpPr>
        <p:spPr>
          <a:xfrm>
            <a:off x="8093495" y="397611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DDE42C3-C39C-AC0D-9852-32797F8E3379}"/>
              </a:ext>
            </a:extLst>
          </p:cNvPr>
          <p:cNvSpPr/>
          <p:nvPr/>
        </p:nvSpPr>
        <p:spPr>
          <a:xfrm>
            <a:off x="10006212" y="2973832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801E7E-8B6B-91D5-B9A4-A04E3130D819}"/>
              </a:ext>
            </a:extLst>
          </p:cNvPr>
          <p:cNvSpPr/>
          <p:nvPr/>
        </p:nvSpPr>
        <p:spPr>
          <a:xfrm>
            <a:off x="10975901" y="342728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5D0F2D5-806C-0E60-B20C-01427D7BB80B}"/>
              </a:ext>
            </a:extLst>
          </p:cNvPr>
          <p:cNvCxnSpPr>
            <a:cxnSpLocks/>
            <a:stCxn id="52" idx="3"/>
            <a:endCxn id="50" idx="2"/>
          </p:cNvCxnSpPr>
          <p:nvPr/>
        </p:nvCxnSpPr>
        <p:spPr>
          <a:xfrm flipV="1">
            <a:off x="9413567" y="3659982"/>
            <a:ext cx="650411" cy="1057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5159EC6-EC7F-513A-FBA2-56DAAE5E4563}"/>
              </a:ext>
            </a:extLst>
          </p:cNvPr>
          <p:cNvSpPr/>
          <p:nvPr/>
        </p:nvSpPr>
        <p:spPr>
          <a:xfrm>
            <a:off x="5041110" y="751539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52B6B4A-9B12-07E1-AD29-0D1045E025BF}"/>
              </a:ext>
            </a:extLst>
          </p:cNvPr>
          <p:cNvSpPr/>
          <p:nvPr/>
        </p:nvSpPr>
        <p:spPr>
          <a:xfrm>
            <a:off x="4756849" y="513717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E8185D1-1CDB-59D2-78E3-83022A619B52}"/>
              </a:ext>
            </a:extLst>
          </p:cNvPr>
          <p:cNvSpPr/>
          <p:nvPr/>
        </p:nvSpPr>
        <p:spPr>
          <a:xfrm>
            <a:off x="5720819" y="97712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B284FC-D50E-FCF4-58B6-921C59344DFC}"/>
              </a:ext>
            </a:extLst>
          </p:cNvPr>
          <p:cNvSpPr/>
          <p:nvPr/>
        </p:nvSpPr>
        <p:spPr>
          <a:xfrm>
            <a:off x="4756849" y="1451001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1D50EE1-1316-4079-16EA-528C510CCC4F}"/>
              </a:ext>
            </a:extLst>
          </p:cNvPr>
          <p:cNvSpPr/>
          <p:nvPr/>
        </p:nvSpPr>
        <p:spPr>
          <a:xfrm>
            <a:off x="6529501" y="746304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E8A96A0-0362-C3B3-2FE4-734E1E6FD5F3}"/>
              </a:ext>
            </a:extLst>
          </p:cNvPr>
          <p:cNvSpPr/>
          <p:nvPr/>
        </p:nvSpPr>
        <p:spPr>
          <a:xfrm>
            <a:off x="7214929" y="96193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118A96-177C-1E90-65C8-C306F23E8EB6}"/>
              </a:ext>
            </a:extLst>
          </p:cNvPr>
          <p:cNvSpPr/>
          <p:nvPr/>
        </p:nvSpPr>
        <p:spPr>
          <a:xfrm>
            <a:off x="6245240" y="1445766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7DA5DE1-F9E8-1CEB-C788-3915459E273B}"/>
              </a:ext>
            </a:extLst>
          </p:cNvPr>
          <p:cNvCxnSpPr>
            <a:cxnSpLocks/>
            <a:stCxn id="60" idx="3"/>
            <a:endCxn id="62" idx="1"/>
          </p:cNvCxnSpPr>
          <p:nvPr/>
        </p:nvCxnSpPr>
        <p:spPr>
          <a:xfrm>
            <a:off x="6076921" y="1135928"/>
            <a:ext cx="45258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9E768E4-E5BA-2E2C-FD65-496ED50BDCDD}"/>
              </a:ext>
            </a:extLst>
          </p:cNvPr>
          <p:cNvSpPr/>
          <p:nvPr/>
        </p:nvSpPr>
        <p:spPr>
          <a:xfrm>
            <a:off x="8244151" y="137375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9FAC40-E454-172F-623B-399EE0B5A6BA}"/>
              </a:ext>
            </a:extLst>
          </p:cNvPr>
          <p:cNvSpPr/>
          <p:nvPr/>
        </p:nvSpPr>
        <p:spPr>
          <a:xfrm>
            <a:off x="7959890" y="11359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A4FCE07-9E68-A882-8F11-CE72F60FAC48}"/>
              </a:ext>
            </a:extLst>
          </p:cNvPr>
          <p:cNvSpPr/>
          <p:nvPr/>
        </p:nvSpPr>
        <p:spPr>
          <a:xfrm>
            <a:off x="8929579" y="158938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E71559-A176-954E-1D1C-5993F68AE7F1}"/>
              </a:ext>
            </a:extLst>
          </p:cNvPr>
          <p:cNvSpPr/>
          <p:nvPr/>
        </p:nvSpPr>
        <p:spPr>
          <a:xfrm>
            <a:off x="7959890" y="207321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DCBEDE8-CCFA-E87A-1CB8-B7E47BBA6045}"/>
              </a:ext>
            </a:extLst>
          </p:cNvPr>
          <p:cNvSpPr/>
          <p:nvPr/>
        </p:nvSpPr>
        <p:spPr>
          <a:xfrm>
            <a:off x="6248605" y="460491"/>
            <a:ext cx="574491" cy="485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Start</a:t>
            </a:r>
          </a:p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Port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1750939-185C-B5AC-9450-B302567F109A}"/>
              </a:ext>
            </a:extLst>
          </p:cNvPr>
          <p:cNvSpPr/>
          <p:nvPr/>
        </p:nvSpPr>
        <p:spPr>
          <a:xfrm>
            <a:off x="6055434" y="2415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2F40B57-D3F2-3299-D313-2D1C8AAE665A}"/>
              </a:ext>
            </a:extLst>
          </p:cNvPr>
          <p:cNvSpPr/>
          <p:nvPr/>
        </p:nvSpPr>
        <p:spPr>
          <a:xfrm>
            <a:off x="6582008" y="24152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400483-7DDF-198C-6BF1-992A84B064C1}"/>
              </a:ext>
            </a:extLst>
          </p:cNvPr>
          <p:cNvSpPr txBox="1"/>
          <p:nvPr/>
        </p:nvSpPr>
        <p:spPr>
          <a:xfrm>
            <a:off x="6343723" y="225864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9F38E7-9093-F9D8-1443-8973B2840B99}"/>
              </a:ext>
            </a:extLst>
          </p:cNvPr>
          <p:cNvSpPr txBox="1"/>
          <p:nvPr/>
        </p:nvSpPr>
        <p:spPr>
          <a:xfrm>
            <a:off x="7009310" y="228964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6EDE7C-AED5-77C8-1AA0-79D818CB4834}"/>
              </a:ext>
            </a:extLst>
          </p:cNvPr>
          <p:cNvSpPr txBox="1"/>
          <p:nvPr/>
        </p:nvSpPr>
        <p:spPr>
          <a:xfrm>
            <a:off x="5849998" y="158611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     )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C484FF-DFE3-5BA9-DC6D-FE853C7CF05C}"/>
              </a:ext>
            </a:extLst>
          </p:cNvPr>
          <p:cNvSpPr/>
          <p:nvPr/>
        </p:nvSpPr>
        <p:spPr>
          <a:xfrm>
            <a:off x="7446939" y="241528"/>
            <a:ext cx="4209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B(G)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228B5232-2469-A3E2-5B4D-EE866133FF01}"/>
              </a:ext>
            </a:extLst>
          </p:cNvPr>
          <p:cNvCxnSpPr>
            <a:cxnSpLocks/>
            <a:stCxn id="66" idx="1"/>
            <a:endCxn id="62" idx="2"/>
          </p:cNvCxnSpPr>
          <p:nvPr/>
        </p:nvCxnSpPr>
        <p:spPr>
          <a:xfrm rot="10800000">
            <a:off x="6908137" y="1525552"/>
            <a:ext cx="1336015" cy="237822"/>
          </a:xfrm>
          <a:prstGeom prst="bentConnector2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19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8B83E9-E78C-608F-F503-CA9E3DBBEF85}"/>
              </a:ext>
            </a:extLst>
          </p:cNvPr>
          <p:cNvSpPr/>
          <p:nvPr/>
        </p:nvSpPr>
        <p:spPr>
          <a:xfrm>
            <a:off x="569334" y="233864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465B4C-B393-713D-D1B1-69B7F99484E4}"/>
              </a:ext>
            </a:extLst>
          </p:cNvPr>
          <p:cNvGrpSpPr/>
          <p:nvPr/>
        </p:nvGrpSpPr>
        <p:grpSpPr>
          <a:xfrm>
            <a:off x="566158" y="1691540"/>
            <a:ext cx="3197979" cy="389781"/>
            <a:chOff x="569333" y="2939023"/>
            <a:chExt cx="3197979" cy="38978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2438C2D-B1AE-CF7B-9F83-96785FB2A650}"/>
                </a:ext>
              </a:extLst>
            </p:cNvPr>
            <p:cNvGrpSpPr/>
            <p:nvPr/>
          </p:nvGrpSpPr>
          <p:grpSpPr>
            <a:xfrm flipH="1">
              <a:off x="569333" y="2939023"/>
              <a:ext cx="3197979" cy="389781"/>
              <a:chOff x="-1508267" y="1306954"/>
              <a:chExt cx="5625829" cy="87321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5869516-9051-4716-C494-80B658906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08267" y="2151531"/>
                <a:ext cx="27566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B555E6C-A1CD-C15C-469E-9D9AA6B5F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708" y="2151531"/>
                <a:ext cx="193785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EFE3E8-F1C7-8617-DFC7-50FE2995B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34" y="1327558"/>
                <a:ext cx="98303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A08B273-C3D1-ED65-1FF6-3C626DCEE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390" y="1341969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F55EB45-1761-9133-18BB-DEFB2EA5D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3210" y="1306954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325FB6-840C-33DE-7851-FA159BDFFDB1}"/>
                </a:ext>
              </a:extLst>
            </p:cNvPr>
            <p:cNvSpPr/>
            <p:nvPr/>
          </p:nvSpPr>
          <p:spPr>
            <a:xfrm>
              <a:off x="569334" y="2960405"/>
              <a:ext cx="356102" cy="317608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DD38DA1-C93F-5CF4-F875-CD79F43A3EB4}"/>
              </a:ext>
            </a:extLst>
          </p:cNvPr>
          <p:cNvSpPr txBox="1"/>
          <p:nvPr/>
        </p:nvSpPr>
        <p:spPr>
          <a:xfrm>
            <a:off x="1408032" y="175090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S1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522CD3-807D-1C5B-F174-8F235895DC2B}"/>
              </a:ext>
            </a:extLst>
          </p:cNvPr>
          <p:cNvSpPr txBox="1"/>
          <p:nvPr/>
        </p:nvSpPr>
        <p:spPr>
          <a:xfrm>
            <a:off x="1834466" y="2374349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S2</a:t>
            </a:r>
            <a:endParaRPr lang="ko-KR" altLang="en-US" sz="14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BDF86C1-6895-5BAB-0207-2FF54E2C8C69}"/>
              </a:ext>
            </a:extLst>
          </p:cNvPr>
          <p:cNvGrpSpPr/>
          <p:nvPr/>
        </p:nvGrpSpPr>
        <p:grpSpPr>
          <a:xfrm>
            <a:off x="559013" y="2329449"/>
            <a:ext cx="3197981" cy="376998"/>
            <a:chOff x="-1520836" y="1306954"/>
            <a:chExt cx="5625831" cy="844577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F423F7F-7B8C-C84E-6305-57B6EFE2C6A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836" y="2151531"/>
              <a:ext cx="266106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C153AD1-D859-096A-FCAA-AA8BD16DCA93}"/>
                </a:ext>
              </a:extLst>
            </p:cNvPr>
            <p:cNvCxnSpPr>
              <a:cxnSpLocks/>
            </p:cNvCxnSpPr>
            <p:nvPr/>
          </p:nvCxnSpPr>
          <p:spPr>
            <a:xfrm>
              <a:off x="2358859" y="2151531"/>
              <a:ext cx="174613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CDCD211-88BE-8CC9-7FF8-134D6CE97965}"/>
                </a:ext>
              </a:extLst>
            </p:cNvPr>
            <p:cNvCxnSpPr>
              <a:cxnSpLocks/>
            </p:cNvCxnSpPr>
            <p:nvPr/>
          </p:nvCxnSpPr>
          <p:spPr>
            <a:xfrm>
              <a:off x="1098342" y="1327558"/>
              <a:ext cx="130279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B152748-9211-2783-AE7A-2B13377F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47" y="1311051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1643A3F-49AE-FF84-1FC6-3BC75F73F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9804" y="1306954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BBCFD6-D643-3C87-398D-4F16A74BB77B}"/>
              </a:ext>
            </a:extLst>
          </p:cNvPr>
          <p:cNvSpPr/>
          <p:nvPr/>
        </p:nvSpPr>
        <p:spPr>
          <a:xfrm>
            <a:off x="6380261" y="342900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/>
                </a:solidFill>
              </a:rPr>
              <a:t>SEG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3258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1 : Single Resource</a:t>
            </a:r>
          </a:p>
          <a:p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DC7BF-74FD-0CD7-D6B2-E5DD11B2235E}"/>
              </a:ext>
            </a:extLst>
          </p:cNvPr>
          <p:cNvSpPr/>
          <p:nvPr/>
        </p:nvSpPr>
        <p:spPr>
          <a:xfrm>
            <a:off x="6096000" y="319117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1FCECC-8731-741A-D953-CEFCE2AC3F00}"/>
              </a:ext>
            </a:extLst>
          </p:cNvPr>
          <p:cNvSpPr/>
          <p:nvPr/>
        </p:nvSpPr>
        <p:spPr>
          <a:xfrm>
            <a:off x="7065689" y="365982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6731DEB-2703-C67D-6727-EBB4280158BD}"/>
              </a:ext>
            </a:extLst>
          </p:cNvPr>
          <p:cNvGrpSpPr/>
          <p:nvPr/>
        </p:nvGrpSpPr>
        <p:grpSpPr>
          <a:xfrm>
            <a:off x="566158" y="2944668"/>
            <a:ext cx="3169407" cy="376998"/>
            <a:chOff x="864982" y="1168801"/>
            <a:chExt cx="2696589" cy="37699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AAA2361-5CC6-3CBB-298C-0C6CEC4B45C6}"/>
                </a:ext>
              </a:extLst>
            </p:cNvPr>
            <p:cNvSpPr/>
            <p:nvPr/>
          </p:nvSpPr>
          <p:spPr>
            <a:xfrm>
              <a:off x="876019" y="1174743"/>
              <a:ext cx="291943" cy="317608"/>
            </a:xfrm>
            <a:prstGeom prst="rect">
              <a:avLst/>
            </a:prstGeom>
            <a:solidFill>
              <a:schemeClr val="accent6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RT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3BD647B-93F1-1382-70FF-8B83BFAB4F13}"/>
                </a:ext>
              </a:extLst>
            </p:cNvPr>
            <p:cNvGrpSpPr/>
            <p:nvPr/>
          </p:nvGrpSpPr>
          <p:grpSpPr>
            <a:xfrm>
              <a:off x="864982" y="1168801"/>
              <a:ext cx="2696589" cy="376998"/>
              <a:chOff x="-2202021" y="1306954"/>
              <a:chExt cx="5328782" cy="844577"/>
            </a:xfrm>
          </p:grpSpPr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1230EA7-B0EE-C44B-5BD0-27D0AF193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02021" y="2151531"/>
                <a:ext cx="3263926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D33F1AA2-D03D-E921-AA1E-7BF33AA7F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3194" y="2151531"/>
                <a:ext cx="1383567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DE5C9B8-F526-912B-71C9-3E4763F4B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4616" y="1327558"/>
                <a:ext cx="776618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95155C46-B78C-922F-0B8D-CB4F306980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8116" y="1311051"/>
                <a:ext cx="0" cy="838199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27A94FBE-C1F3-E164-A5E9-5D5FB2A61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7212" y="1306954"/>
                <a:ext cx="0" cy="838199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6096000" y="412846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D4DB54-DF38-A02B-B78B-42DE8393FED3}"/>
              </a:ext>
            </a:extLst>
          </p:cNvPr>
          <p:cNvSpPr txBox="1"/>
          <p:nvPr/>
        </p:nvSpPr>
        <p:spPr>
          <a:xfrm>
            <a:off x="1966557" y="1747497"/>
            <a:ext cx="643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S3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AF5537-8149-186F-C610-DBB96D6308AA}"/>
              </a:ext>
            </a:extLst>
          </p:cNvPr>
          <p:cNvSpPr txBox="1"/>
          <p:nvPr/>
        </p:nvSpPr>
        <p:spPr>
          <a:xfrm>
            <a:off x="2263035" y="3001805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R1</a:t>
            </a:r>
            <a:endParaRPr lang="ko-KR" alt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C22745-BE56-DFA9-6619-CEE4F7BCBEE7}"/>
              </a:ext>
            </a:extLst>
          </p:cNvPr>
          <p:cNvSpPr txBox="1"/>
          <p:nvPr/>
        </p:nvSpPr>
        <p:spPr>
          <a:xfrm>
            <a:off x="2691494" y="299581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R3</a:t>
            </a:r>
            <a:endParaRPr lang="ko-KR" altLang="en-US" sz="14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90C0CB6-C5C9-5458-376F-79FC664938EF}"/>
              </a:ext>
            </a:extLst>
          </p:cNvPr>
          <p:cNvSpPr txBox="1"/>
          <p:nvPr/>
        </p:nvSpPr>
        <p:spPr>
          <a:xfrm>
            <a:off x="2544522" y="237322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R2</a:t>
            </a:r>
            <a:endParaRPr lang="ko-KR" altLang="en-US" sz="1400" dirty="0"/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E83947-5F79-2F8D-7DDF-8F94FA2E2A4C}"/>
              </a:ext>
            </a:extLst>
          </p:cNvPr>
          <p:cNvSpPr/>
          <p:nvPr/>
        </p:nvSpPr>
        <p:spPr>
          <a:xfrm>
            <a:off x="582148" y="517916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CD59F3E2-5E0C-BB87-32B0-B39EB7BAEB10}"/>
              </a:ext>
            </a:extLst>
          </p:cNvPr>
          <p:cNvGrpSpPr/>
          <p:nvPr/>
        </p:nvGrpSpPr>
        <p:grpSpPr>
          <a:xfrm>
            <a:off x="578972" y="4519354"/>
            <a:ext cx="3197979" cy="389781"/>
            <a:chOff x="569333" y="2939023"/>
            <a:chExt cx="3197979" cy="389781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8B0AE07B-88F0-BCD7-8805-317EC814C5D9}"/>
                </a:ext>
              </a:extLst>
            </p:cNvPr>
            <p:cNvGrpSpPr/>
            <p:nvPr/>
          </p:nvGrpSpPr>
          <p:grpSpPr>
            <a:xfrm flipH="1">
              <a:off x="569333" y="2939023"/>
              <a:ext cx="3197979" cy="389781"/>
              <a:chOff x="-1508267" y="1306954"/>
              <a:chExt cx="5625829" cy="873214"/>
            </a:xfrm>
          </p:grpSpPr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2CF8B346-8F30-E7A9-0A87-AA505F872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08267" y="2151531"/>
                <a:ext cx="275665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59AFDEA-AE62-2113-296B-34AEBD191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708" y="2151531"/>
                <a:ext cx="1937854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24FC0FB0-163C-AA09-E931-4546E2F470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34" y="1327558"/>
                <a:ext cx="98303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E2A541C8-BF7E-0BA4-E8ED-39615AC525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390" y="1341969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E15C2496-4C1A-6E2C-B28C-DF462963E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3210" y="1306954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433782C-8C8B-1220-6027-81AE07EC4EA5}"/>
                </a:ext>
              </a:extLst>
            </p:cNvPr>
            <p:cNvSpPr/>
            <p:nvPr/>
          </p:nvSpPr>
          <p:spPr>
            <a:xfrm>
              <a:off x="569334" y="2960405"/>
              <a:ext cx="356102" cy="317608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AC4D819F-C27B-4804-71BF-D2427DF63935}"/>
              </a:ext>
            </a:extLst>
          </p:cNvPr>
          <p:cNvSpPr txBox="1"/>
          <p:nvPr/>
        </p:nvSpPr>
        <p:spPr>
          <a:xfrm>
            <a:off x="1420846" y="4578717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S1</a:t>
            </a:r>
            <a:endParaRPr lang="ko-KR" alt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ED7EBF4-2D5C-7001-C889-725A6227F542}"/>
              </a:ext>
            </a:extLst>
          </p:cNvPr>
          <p:cNvSpPr txBox="1"/>
          <p:nvPr/>
        </p:nvSpPr>
        <p:spPr>
          <a:xfrm>
            <a:off x="1847280" y="5214863"/>
            <a:ext cx="551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↑</a:t>
            </a:r>
            <a:r>
              <a:rPr lang="en-US" altLang="ko-KR" sz="1400" dirty="0"/>
              <a:t>S2</a:t>
            </a:r>
            <a:endParaRPr lang="ko-KR" altLang="en-US" sz="1400" dirty="0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37277188-B382-6314-EA84-A64D2161F897}"/>
              </a:ext>
            </a:extLst>
          </p:cNvPr>
          <p:cNvGrpSpPr/>
          <p:nvPr/>
        </p:nvGrpSpPr>
        <p:grpSpPr>
          <a:xfrm>
            <a:off x="571827" y="5169963"/>
            <a:ext cx="3197981" cy="376998"/>
            <a:chOff x="-1520836" y="1306954"/>
            <a:chExt cx="5625831" cy="844577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84F00C24-1DCD-21E6-0FE3-A44822C8B945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836" y="2151531"/>
              <a:ext cx="1272897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2728DA8-A3DB-5C86-96AE-AABC06DB70B6}"/>
                </a:ext>
              </a:extLst>
            </p:cNvPr>
            <p:cNvCxnSpPr>
              <a:cxnSpLocks/>
            </p:cNvCxnSpPr>
            <p:nvPr/>
          </p:nvCxnSpPr>
          <p:spPr>
            <a:xfrm>
              <a:off x="2358859" y="2151531"/>
              <a:ext cx="1746136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C313EE20-2DFC-A70E-68FF-ED90FC181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98342" y="1327558"/>
              <a:ext cx="130279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D6929642-E860-F6C1-9BE7-C979902EBF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3847" y="1311051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F325B21E-09A2-3547-5CDF-C5DF10E33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9804" y="1306954"/>
              <a:ext cx="0" cy="83819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E6B90647-EEC3-36B1-F689-68A1F2E1B783}"/>
              </a:ext>
            </a:extLst>
          </p:cNvPr>
          <p:cNvSpPr txBox="1"/>
          <p:nvPr/>
        </p:nvSpPr>
        <p:spPr>
          <a:xfrm>
            <a:off x="1979371" y="4575311"/>
            <a:ext cx="643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↓</a:t>
            </a:r>
            <a:r>
              <a:rPr lang="en-US" altLang="ko-KR" sz="1400" dirty="0"/>
              <a:t>S3</a:t>
            </a:r>
            <a:endParaRPr lang="ko-KR" altLang="en-US" sz="1400" dirty="0"/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0741A02-209F-2100-EACD-C1649981C4C9}"/>
              </a:ext>
            </a:extLst>
          </p:cNvPr>
          <p:cNvCxnSpPr>
            <a:cxnSpLocks/>
          </p:cNvCxnSpPr>
          <p:nvPr/>
        </p:nvCxnSpPr>
        <p:spPr>
          <a:xfrm flipV="1">
            <a:off x="1290637" y="5183923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07A065B-9010-A03C-442A-86F3A75EFE30}"/>
              </a:ext>
            </a:extLst>
          </p:cNvPr>
          <p:cNvCxnSpPr>
            <a:cxnSpLocks/>
          </p:cNvCxnSpPr>
          <p:nvPr/>
        </p:nvCxnSpPr>
        <p:spPr>
          <a:xfrm flipV="1">
            <a:off x="1748524" y="5179160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E7220FB9-7ED8-923C-E427-6A4AF0610B2F}"/>
              </a:ext>
            </a:extLst>
          </p:cNvPr>
          <p:cNvCxnSpPr>
            <a:cxnSpLocks/>
          </p:cNvCxnSpPr>
          <p:nvPr/>
        </p:nvCxnSpPr>
        <p:spPr>
          <a:xfrm flipH="1">
            <a:off x="1747957" y="5553311"/>
            <a:ext cx="32154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DDD7B1B-3558-83FC-18C1-33FBD52160EC}"/>
              </a:ext>
            </a:extLst>
          </p:cNvPr>
          <p:cNvCxnSpPr>
            <a:cxnSpLocks/>
          </p:cNvCxnSpPr>
          <p:nvPr/>
        </p:nvCxnSpPr>
        <p:spPr>
          <a:xfrm flipH="1">
            <a:off x="1290637" y="5185746"/>
            <a:ext cx="45732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692B0C3C-C723-4800-F7C2-8371009D5831}"/>
              </a:ext>
            </a:extLst>
          </p:cNvPr>
          <p:cNvSpPr/>
          <p:nvPr/>
        </p:nvSpPr>
        <p:spPr>
          <a:xfrm>
            <a:off x="573101" y="5765393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0EEE3120-935D-C5A4-110E-79CFEB58CE50}"/>
              </a:ext>
            </a:extLst>
          </p:cNvPr>
          <p:cNvCxnSpPr>
            <a:cxnSpLocks/>
          </p:cNvCxnSpPr>
          <p:nvPr/>
        </p:nvCxnSpPr>
        <p:spPr>
          <a:xfrm>
            <a:off x="560129" y="6136449"/>
            <a:ext cx="3216822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50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그룹 85">
            <a:extLst>
              <a:ext uri="{FF2B5EF4-FFF2-40B4-BE49-F238E27FC236}">
                <a16:creationId xmlns:a16="http://schemas.microsoft.com/office/drawing/2014/main" id="{47465B4C-B393-713D-D1B1-69B7F99484E4}"/>
              </a:ext>
            </a:extLst>
          </p:cNvPr>
          <p:cNvGrpSpPr/>
          <p:nvPr/>
        </p:nvGrpSpPr>
        <p:grpSpPr>
          <a:xfrm>
            <a:off x="565150" y="1691540"/>
            <a:ext cx="3606800" cy="389781"/>
            <a:chOff x="1019175" y="2939023"/>
            <a:chExt cx="3606800" cy="389781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C2438C2D-B1AE-CF7B-9F83-96785FB2A650}"/>
                </a:ext>
              </a:extLst>
            </p:cNvPr>
            <p:cNvGrpSpPr/>
            <p:nvPr/>
          </p:nvGrpSpPr>
          <p:grpSpPr>
            <a:xfrm flipH="1">
              <a:off x="1019175" y="2939023"/>
              <a:ext cx="3606800" cy="389781"/>
              <a:chOff x="-3018812" y="1306954"/>
              <a:chExt cx="6345020" cy="873214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5869516-9051-4716-C494-80B658906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18812" y="2151531"/>
                <a:ext cx="4267202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6B555E6C-A1CD-C15C-469E-9D9AA6B5F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708" y="2151531"/>
                <a:ext cx="114650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4DEFE3E8-F1C7-8617-DFC7-50FE2995B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1634" y="1327558"/>
                <a:ext cx="983037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AA08B273-C3D1-ED65-1FF6-3C626DCEE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390" y="1341969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F55EB45-1761-9133-18BB-DEFB2EA5D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3210" y="1306954"/>
                <a:ext cx="0" cy="83819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325FB6-840C-33DE-7851-FA159BDFFDB1}"/>
                </a:ext>
              </a:extLst>
            </p:cNvPr>
            <p:cNvSpPr/>
            <p:nvPr/>
          </p:nvSpPr>
          <p:spPr>
            <a:xfrm>
              <a:off x="1045584" y="2960405"/>
              <a:ext cx="356102" cy="317608"/>
            </a:xfrm>
            <a:prstGeom prst="rect">
              <a:avLst/>
            </a:prstGeom>
            <a:solidFill>
              <a:srgbClr val="C0000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A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ST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DD38DA1-C93F-5CF4-F875-CD79F43A3EB4}"/>
              </a:ext>
            </a:extLst>
          </p:cNvPr>
          <p:cNvSpPr txBox="1"/>
          <p:nvPr/>
        </p:nvSpPr>
        <p:spPr>
          <a:xfrm>
            <a:off x="1006050" y="1751548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SA 1</a:t>
            </a:r>
            <a:endParaRPr lang="ko-KR" altLang="en-US" sz="10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DBBCFD6-D643-3C87-398D-4F16A74BB77B}"/>
              </a:ext>
            </a:extLst>
          </p:cNvPr>
          <p:cNvSpPr/>
          <p:nvPr/>
        </p:nvSpPr>
        <p:spPr>
          <a:xfrm>
            <a:off x="5993355" y="2521831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2910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2 : Start - Reset</a:t>
            </a:r>
          </a:p>
          <a:p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DC7BF-74FD-0CD7-D6B2-E5DD11B2235E}"/>
              </a:ext>
            </a:extLst>
          </p:cNvPr>
          <p:cNvSpPr/>
          <p:nvPr/>
        </p:nvSpPr>
        <p:spPr>
          <a:xfrm>
            <a:off x="5709094" y="2284009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1FCECC-8731-741A-D953-CEFCE2AC3F00}"/>
              </a:ext>
            </a:extLst>
          </p:cNvPr>
          <p:cNvSpPr/>
          <p:nvPr/>
        </p:nvSpPr>
        <p:spPr>
          <a:xfrm>
            <a:off x="6673064" y="274741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AAA2361-5CC6-3CBB-298C-0C6CEC4B45C6}"/>
              </a:ext>
            </a:extLst>
          </p:cNvPr>
          <p:cNvSpPr/>
          <p:nvPr/>
        </p:nvSpPr>
        <p:spPr>
          <a:xfrm>
            <a:off x="575166" y="4068257"/>
            <a:ext cx="3977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B(C)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3BD647B-93F1-1382-70FF-8B83BFAB4F13}"/>
              </a:ext>
            </a:extLst>
          </p:cNvPr>
          <p:cNvGrpSpPr/>
          <p:nvPr/>
        </p:nvGrpSpPr>
        <p:grpSpPr>
          <a:xfrm>
            <a:off x="598232" y="4062315"/>
            <a:ext cx="3673734" cy="376998"/>
            <a:chOff x="-2202021" y="1306954"/>
            <a:chExt cx="5632930" cy="844577"/>
          </a:xfrm>
          <a:solidFill>
            <a:schemeClr val="accent4"/>
          </a:solidFill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1230EA7-B0EE-C44B-5BD0-27D0AF1938F5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33F1AA2-D03D-E921-AA1E-7BF33AA7F2EE}"/>
                </a:ext>
              </a:extLst>
            </p:cNvPr>
            <p:cNvCxnSpPr>
              <a:cxnSpLocks/>
            </p:cNvCxnSpPr>
            <p:nvPr/>
          </p:nvCxnSpPr>
          <p:spPr>
            <a:xfrm>
              <a:off x="1743194" y="2151531"/>
              <a:ext cx="1687715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DE5C9B8-F526-912B-71C9-3E4763F4B141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6" y="1327558"/>
              <a:ext cx="776618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95155C46-B78C-922F-0B8D-CB4F30698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27A94FBE-C1F3-E164-A5E9-5D5FB2A61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212" y="1306954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5709094" y="3221293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D4DB54-DF38-A02B-B78B-42DE8393FED3}"/>
              </a:ext>
            </a:extLst>
          </p:cNvPr>
          <p:cNvSpPr txBox="1"/>
          <p:nvPr/>
        </p:nvSpPr>
        <p:spPr>
          <a:xfrm>
            <a:off x="1541107" y="1747497"/>
            <a:ext cx="90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SA 3</a:t>
            </a:r>
            <a:endParaRPr lang="ko-KR" altLang="en-US" sz="1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6AF5537-8149-186F-C610-DBB96D6308AA}"/>
              </a:ext>
            </a:extLst>
          </p:cNvPr>
          <p:cNvSpPr txBox="1"/>
          <p:nvPr/>
        </p:nvSpPr>
        <p:spPr>
          <a:xfrm>
            <a:off x="2513204" y="4131793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↑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AC22745-BE56-DFA9-6619-CEE4F7BCBEE7}"/>
              </a:ext>
            </a:extLst>
          </p:cNvPr>
          <p:cNvSpPr txBox="1"/>
          <p:nvPr/>
        </p:nvSpPr>
        <p:spPr>
          <a:xfrm>
            <a:off x="2986712" y="413374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↓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EE83947-5F79-2F8D-7DDF-8F94FA2E2A4C}"/>
              </a:ext>
            </a:extLst>
          </p:cNvPr>
          <p:cNvSpPr/>
          <p:nvPr/>
        </p:nvSpPr>
        <p:spPr>
          <a:xfrm>
            <a:off x="591559" y="2230813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ED7EBF4-2D5C-7001-C889-725A6227F542}"/>
              </a:ext>
            </a:extLst>
          </p:cNvPr>
          <p:cNvSpPr txBox="1"/>
          <p:nvPr/>
        </p:nvSpPr>
        <p:spPr>
          <a:xfrm>
            <a:off x="1414215" y="2201891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SA 2</a:t>
            </a:r>
            <a:endParaRPr lang="ko-KR" altLang="en-US" sz="1000" dirty="0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84F00C24-1DCD-21E6-0FE3-A44822C8B945}"/>
              </a:ext>
            </a:extLst>
          </p:cNvPr>
          <p:cNvCxnSpPr>
            <a:cxnSpLocks/>
          </p:cNvCxnSpPr>
          <p:nvPr/>
        </p:nvCxnSpPr>
        <p:spPr>
          <a:xfrm>
            <a:off x="573101" y="2600870"/>
            <a:ext cx="10508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2728DA8-A3DB-5C86-96AE-AABC06DB70B6}"/>
              </a:ext>
            </a:extLst>
          </p:cNvPr>
          <p:cNvCxnSpPr>
            <a:cxnSpLocks/>
          </p:cNvCxnSpPr>
          <p:nvPr/>
        </p:nvCxnSpPr>
        <p:spPr>
          <a:xfrm>
            <a:off x="2783342" y="2600870"/>
            <a:ext cx="13886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70741A02-209F-2100-EACD-C1649981C4C9}"/>
              </a:ext>
            </a:extLst>
          </p:cNvPr>
          <p:cNvCxnSpPr>
            <a:cxnSpLocks/>
          </p:cNvCxnSpPr>
          <p:nvPr/>
        </p:nvCxnSpPr>
        <p:spPr>
          <a:xfrm flipV="1">
            <a:off x="1614386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707A065B-9010-A03C-442A-86F3A75EFE30}"/>
              </a:ext>
            </a:extLst>
          </p:cNvPr>
          <p:cNvCxnSpPr>
            <a:cxnSpLocks/>
          </p:cNvCxnSpPr>
          <p:nvPr/>
        </p:nvCxnSpPr>
        <p:spPr>
          <a:xfrm flipV="1">
            <a:off x="2783342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CDDD7B1B-3558-83FC-18C1-33FBD52160EC}"/>
              </a:ext>
            </a:extLst>
          </p:cNvPr>
          <p:cNvCxnSpPr>
            <a:cxnSpLocks/>
          </p:cNvCxnSpPr>
          <p:nvPr/>
        </p:nvCxnSpPr>
        <p:spPr>
          <a:xfrm flipH="1" flipV="1">
            <a:off x="1599452" y="2237399"/>
            <a:ext cx="1195842" cy="24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E8B3DBB-EF79-65B4-876D-237D03808B4D}"/>
              </a:ext>
            </a:extLst>
          </p:cNvPr>
          <p:cNvSpPr/>
          <p:nvPr/>
        </p:nvSpPr>
        <p:spPr>
          <a:xfrm>
            <a:off x="7481746" y="2516596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C65479-B0FF-F87A-5BF1-08E59AEE32FE}"/>
              </a:ext>
            </a:extLst>
          </p:cNvPr>
          <p:cNvSpPr/>
          <p:nvPr/>
        </p:nvSpPr>
        <p:spPr>
          <a:xfrm>
            <a:off x="7197485" y="2278774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D52F0-4B97-E078-7343-2F7D315EFF9A}"/>
              </a:ext>
            </a:extLst>
          </p:cNvPr>
          <p:cNvSpPr/>
          <p:nvPr/>
        </p:nvSpPr>
        <p:spPr>
          <a:xfrm>
            <a:off x="8167174" y="273223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E02268-E72F-6229-BEDE-0CF824AF378B}"/>
              </a:ext>
            </a:extLst>
          </p:cNvPr>
          <p:cNvSpPr/>
          <p:nvPr/>
        </p:nvSpPr>
        <p:spPr>
          <a:xfrm>
            <a:off x="7197485" y="321605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C176AB-00EB-6116-93C2-0D601712285D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7029166" y="2906220"/>
            <a:ext cx="452580" cy="0"/>
          </a:xfrm>
          <a:prstGeom prst="straightConnector1">
            <a:avLst/>
          </a:prstGeom>
          <a:ln w="5715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F590A1D-C68E-D60B-A55A-E655AA1F8FDC}"/>
              </a:ext>
            </a:extLst>
          </p:cNvPr>
          <p:cNvSpPr/>
          <p:nvPr/>
        </p:nvSpPr>
        <p:spPr>
          <a:xfrm>
            <a:off x="7481746" y="3835772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62F5293-EA27-3831-B703-F3F0A19ECC51}"/>
              </a:ext>
            </a:extLst>
          </p:cNvPr>
          <p:cNvSpPr/>
          <p:nvPr/>
        </p:nvSpPr>
        <p:spPr>
          <a:xfrm>
            <a:off x="7197485" y="359795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33DD68F-289D-9B47-0C1F-92F9525F1034}"/>
              </a:ext>
            </a:extLst>
          </p:cNvPr>
          <p:cNvSpPr/>
          <p:nvPr/>
        </p:nvSpPr>
        <p:spPr>
          <a:xfrm>
            <a:off x="8167174" y="405140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0929AF-19FF-A9EC-90B8-ADD5AC9CB7E3}"/>
              </a:ext>
            </a:extLst>
          </p:cNvPr>
          <p:cNvSpPr/>
          <p:nvPr/>
        </p:nvSpPr>
        <p:spPr>
          <a:xfrm>
            <a:off x="7197485" y="4535234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1DF38EA-301A-4C48-8D8A-75307B8B893C}"/>
              </a:ext>
            </a:extLst>
          </p:cNvPr>
          <p:cNvCxnSpPr>
            <a:cxnSpLocks/>
            <a:stCxn id="84" idx="0"/>
            <a:endCxn id="72" idx="2"/>
          </p:cNvCxnSpPr>
          <p:nvPr/>
        </p:nvCxnSpPr>
        <p:spPr>
          <a:xfrm flipV="1">
            <a:off x="7860381" y="3295844"/>
            <a:ext cx="0" cy="539928"/>
          </a:xfrm>
          <a:prstGeom prst="straightConnector1">
            <a:avLst/>
          </a:prstGeom>
          <a:ln w="57150" cmpd="dbl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E4BB8B7-353C-1B77-ED70-92544136C021}"/>
              </a:ext>
            </a:extLst>
          </p:cNvPr>
          <p:cNvSpPr/>
          <p:nvPr/>
        </p:nvSpPr>
        <p:spPr>
          <a:xfrm>
            <a:off x="606493" y="282437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3F9B25E-8D23-651E-AC06-B4F3EC6996A0}"/>
              </a:ext>
            </a:extLst>
          </p:cNvPr>
          <p:cNvSpPr txBox="1"/>
          <p:nvPr/>
        </p:nvSpPr>
        <p:spPr>
          <a:xfrm>
            <a:off x="1441466" y="287233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B3697470-8DE2-2E24-992E-C9BDA368A1F4}"/>
              </a:ext>
            </a:extLst>
          </p:cNvPr>
          <p:cNvCxnSpPr>
            <a:cxnSpLocks/>
          </p:cNvCxnSpPr>
          <p:nvPr/>
        </p:nvCxnSpPr>
        <p:spPr>
          <a:xfrm>
            <a:off x="588035" y="3200412"/>
            <a:ext cx="105081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586AB7AE-C5F7-9713-D138-8E6BB83273F7}"/>
              </a:ext>
            </a:extLst>
          </p:cNvPr>
          <p:cNvCxnSpPr>
            <a:cxnSpLocks/>
          </p:cNvCxnSpPr>
          <p:nvPr/>
        </p:nvCxnSpPr>
        <p:spPr>
          <a:xfrm>
            <a:off x="2798276" y="3200412"/>
            <a:ext cx="138860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95BAAD30-68F7-03F0-AB4B-BE2AA545886E}"/>
              </a:ext>
            </a:extLst>
          </p:cNvPr>
          <p:cNvCxnSpPr>
            <a:cxnSpLocks/>
          </p:cNvCxnSpPr>
          <p:nvPr/>
        </p:nvCxnSpPr>
        <p:spPr>
          <a:xfrm flipV="1">
            <a:off x="1629320" y="2833459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AAABF718-566A-A51B-8265-37ACDCF36812}"/>
              </a:ext>
            </a:extLst>
          </p:cNvPr>
          <p:cNvCxnSpPr>
            <a:cxnSpLocks/>
          </p:cNvCxnSpPr>
          <p:nvPr/>
        </p:nvCxnSpPr>
        <p:spPr>
          <a:xfrm flipV="1">
            <a:off x="2798276" y="2833459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9B83F19D-CCBB-BB6E-2DED-CBFF575FA7A3}"/>
              </a:ext>
            </a:extLst>
          </p:cNvPr>
          <p:cNvCxnSpPr>
            <a:cxnSpLocks/>
          </p:cNvCxnSpPr>
          <p:nvPr/>
        </p:nvCxnSpPr>
        <p:spPr>
          <a:xfrm flipH="1" flipV="1">
            <a:off x="1614386" y="2830964"/>
            <a:ext cx="1195842" cy="249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5239E78-3621-0C50-EDA8-A7971E6A3CCE}"/>
              </a:ext>
            </a:extLst>
          </p:cNvPr>
          <p:cNvSpPr/>
          <p:nvPr/>
        </p:nvSpPr>
        <p:spPr>
          <a:xfrm>
            <a:off x="591559" y="3435869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5C16A8F-A7FB-2FC6-349F-B070B610DC9C}"/>
              </a:ext>
            </a:extLst>
          </p:cNvPr>
          <p:cNvSpPr txBox="1"/>
          <p:nvPr/>
        </p:nvSpPr>
        <p:spPr>
          <a:xfrm>
            <a:off x="2162384" y="3497782"/>
            <a:ext cx="5661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SB 2</a:t>
            </a:r>
            <a:endParaRPr lang="ko-KR" altLang="en-US" sz="1000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45A3E361-CF91-25BB-2ED9-6CA83E16262A}"/>
              </a:ext>
            </a:extLst>
          </p:cNvPr>
          <p:cNvCxnSpPr>
            <a:cxnSpLocks/>
          </p:cNvCxnSpPr>
          <p:nvPr/>
        </p:nvCxnSpPr>
        <p:spPr>
          <a:xfrm>
            <a:off x="573101" y="3805926"/>
            <a:ext cx="17739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6AC0E28-D350-A0C3-A9AC-686B3B6BAC46}"/>
              </a:ext>
            </a:extLst>
          </p:cNvPr>
          <p:cNvCxnSpPr>
            <a:cxnSpLocks/>
          </p:cNvCxnSpPr>
          <p:nvPr/>
        </p:nvCxnSpPr>
        <p:spPr>
          <a:xfrm>
            <a:off x="3225481" y="3805926"/>
            <a:ext cx="100838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7FB2067F-0DB9-5198-905D-779C6DBF542D}"/>
              </a:ext>
            </a:extLst>
          </p:cNvPr>
          <p:cNvCxnSpPr>
            <a:cxnSpLocks/>
          </p:cNvCxnSpPr>
          <p:nvPr/>
        </p:nvCxnSpPr>
        <p:spPr>
          <a:xfrm flipV="1">
            <a:off x="2342302" y="344063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EA39C41D-1659-500C-6FD6-2D0C960691C4}"/>
              </a:ext>
            </a:extLst>
          </p:cNvPr>
          <p:cNvCxnSpPr>
            <a:cxnSpLocks/>
          </p:cNvCxnSpPr>
          <p:nvPr/>
        </p:nvCxnSpPr>
        <p:spPr>
          <a:xfrm flipV="1">
            <a:off x="3225481" y="343396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AC4F35E1-683A-3B8F-3563-14EE2D3EE50B}"/>
              </a:ext>
            </a:extLst>
          </p:cNvPr>
          <p:cNvCxnSpPr>
            <a:cxnSpLocks/>
          </p:cNvCxnSpPr>
          <p:nvPr/>
        </p:nvCxnSpPr>
        <p:spPr>
          <a:xfrm flipH="1">
            <a:off x="2337539" y="3447945"/>
            <a:ext cx="88794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D416E72-7F56-2BEB-BA60-08D443E63AA2}"/>
              </a:ext>
            </a:extLst>
          </p:cNvPr>
          <p:cNvSpPr/>
          <p:nvPr/>
        </p:nvSpPr>
        <p:spPr>
          <a:xfrm>
            <a:off x="235424" y="1612187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0C03E37F-CDDC-77E5-5F92-2F3A3EF0996A}"/>
              </a:ext>
            </a:extLst>
          </p:cNvPr>
          <p:cNvSpPr/>
          <p:nvPr/>
        </p:nvSpPr>
        <p:spPr>
          <a:xfrm>
            <a:off x="235424" y="2830964"/>
            <a:ext cx="267772" cy="215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180A34F-4C86-7E56-B65A-A5B874CD3300}"/>
              </a:ext>
            </a:extLst>
          </p:cNvPr>
          <p:cNvSpPr txBox="1"/>
          <p:nvPr/>
        </p:nvSpPr>
        <p:spPr>
          <a:xfrm>
            <a:off x="2602578" y="2867473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 3</a:t>
            </a:r>
            <a:endParaRPr lang="ko-KR" altLang="en-US" sz="1000" dirty="0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96234BE-96E0-458B-F7E7-9610020602BD}"/>
              </a:ext>
            </a:extLst>
          </p:cNvPr>
          <p:cNvSpPr/>
          <p:nvPr/>
        </p:nvSpPr>
        <p:spPr>
          <a:xfrm>
            <a:off x="567247" y="5324128"/>
            <a:ext cx="1172129" cy="39860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&amp;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84BEEDF-3B71-A357-5827-7BA58CF4B00C}"/>
              </a:ext>
            </a:extLst>
          </p:cNvPr>
          <p:cNvSpPr/>
          <p:nvPr/>
        </p:nvSpPr>
        <p:spPr>
          <a:xfrm>
            <a:off x="230661" y="5294242"/>
            <a:ext cx="267772" cy="485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FA9D2A-C126-552B-55AB-405DB63AF6A2}"/>
              </a:ext>
            </a:extLst>
          </p:cNvPr>
          <p:cNvSpPr txBox="1"/>
          <p:nvPr/>
        </p:nvSpPr>
        <p:spPr>
          <a:xfrm>
            <a:off x="3040139" y="349785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↓</a:t>
            </a:r>
            <a:r>
              <a:rPr lang="en-US" altLang="ko-KR" dirty="0">
                <a:highlight>
                  <a:srgbClr val="FFFF00"/>
                </a:highlight>
              </a:rPr>
              <a:t>DG 3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CC6425E-AD21-950B-F7BE-F70C7D57197D}"/>
              </a:ext>
            </a:extLst>
          </p:cNvPr>
          <p:cNvSpPr/>
          <p:nvPr/>
        </p:nvSpPr>
        <p:spPr>
          <a:xfrm>
            <a:off x="667137" y="5364627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E9B0CC3-1704-FCEE-B583-69DBD772B694}"/>
              </a:ext>
            </a:extLst>
          </p:cNvPr>
          <p:cNvSpPr/>
          <p:nvPr/>
        </p:nvSpPr>
        <p:spPr>
          <a:xfrm>
            <a:off x="1266341" y="536462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!C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CE7B2880-364D-2F1F-270B-8936282B47FB}"/>
              </a:ext>
            </a:extLst>
          </p:cNvPr>
          <p:cNvGrpSpPr/>
          <p:nvPr/>
        </p:nvGrpSpPr>
        <p:grpSpPr>
          <a:xfrm>
            <a:off x="560130" y="5407203"/>
            <a:ext cx="3868434" cy="376998"/>
            <a:chOff x="-2202021" y="1306954"/>
            <a:chExt cx="5853271" cy="844577"/>
          </a:xfrm>
          <a:solidFill>
            <a:schemeClr val="accent4"/>
          </a:solidFill>
        </p:grpSpPr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0F344560-3AD8-D3D1-EF82-2EDE569BF4A0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63523FBA-D04F-9364-5AAE-194098534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3194" y="2141210"/>
              <a:ext cx="1908056" cy="10321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BCDB003-1704-204F-BFE2-2E8F321696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6" y="1327558"/>
              <a:ext cx="776618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9A043E6-05EE-299F-5CDC-6727CA719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A3C64891-A5ED-A15F-CA50-7990EB087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212" y="1306954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C9FBF45-FC84-7D3E-C04C-02600744373E}"/>
              </a:ext>
            </a:extLst>
          </p:cNvPr>
          <p:cNvSpPr txBox="1"/>
          <p:nvPr/>
        </p:nvSpPr>
        <p:spPr>
          <a:xfrm>
            <a:off x="2598175" y="548443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↑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E31EE13-DDAA-8596-9512-212E26F3918D}"/>
              </a:ext>
            </a:extLst>
          </p:cNvPr>
          <p:cNvSpPr txBox="1"/>
          <p:nvPr/>
        </p:nvSpPr>
        <p:spPr>
          <a:xfrm>
            <a:off x="3109173" y="548355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/>
              <a:t>↓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E252DB39-727F-C480-663F-B185C7AA1D35}"/>
              </a:ext>
            </a:extLst>
          </p:cNvPr>
          <p:cNvSpPr/>
          <p:nvPr/>
        </p:nvSpPr>
        <p:spPr>
          <a:xfrm>
            <a:off x="4709138" y="4260957"/>
            <a:ext cx="1508917" cy="564093"/>
          </a:xfrm>
          <a:prstGeom prst="wedgeRectCallout">
            <a:avLst>
              <a:gd name="adj1" fmla="val -130146"/>
              <a:gd name="adj2" fmla="val -13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강연결시</a:t>
            </a:r>
            <a:endParaRPr lang="en-US" altLang="ko-KR" sz="1050" dirty="0"/>
          </a:p>
          <a:p>
            <a:pPr algn="ctr"/>
            <a:r>
              <a:rPr lang="en-US" altLang="ko-KR" sz="1050" dirty="0"/>
              <a:t>H/S</a:t>
            </a:r>
            <a:r>
              <a:rPr lang="ko-KR" altLang="en-US" sz="1050" dirty="0"/>
              <a:t> 깨질 수 있다</a:t>
            </a:r>
            <a:endParaRPr lang="en-US" altLang="ko-KR" sz="1050" dirty="0"/>
          </a:p>
          <a:p>
            <a:pPr algn="ctr"/>
            <a:r>
              <a:rPr lang="en-US" altLang="ko-KR" sz="1050" dirty="0"/>
              <a:t>(</a:t>
            </a:r>
            <a:r>
              <a:rPr lang="ko-KR" altLang="en-US" sz="1050" dirty="0"/>
              <a:t>모델 문제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05144AE-EE99-A219-51C4-E2A72E7D195C}"/>
              </a:ext>
            </a:extLst>
          </p:cNvPr>
          <p:cNvSpPr/>
          <p:nvPr/>
        </p:nvSpPr>
        <p:spPr>
          <a:xfrm>
            <a:off x="10170933" y="4153380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1CE047F-223F-0ADF-3135-56B3BB7638AA}"/>
              </a:ext>
            </a:extLst>
          </p:cNvPr>
          <p:cNvSpPr/>
          <p:nvPr/>
        </p:nvSpPr>
        <p:spPr>
          <a:xfrm>
            <a:off x="9886672" y="3915558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FBF012B5-7DE8-8DB6-6DC9-81677A7419B6}"/>
              </a:ext>
            </a:extLst>
          </p:cNvPr>
          <p:cNvSpPr/>
          <p:nvPr/>
        </p:nvSpPr>
        <p:spPr>
          <a:xfrm>
            <a:off x="10856361" y="4369014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D4EEE9CF-7680-DD37-EDF7-C61EAB1610D4}"/>
              </a:ext>
            </a:extLst>
          </p:cNvPr>
          <p:cNvSpPr/>
          <p:nvPr/>
        </p:nvSpPr>
        <p:spPr>
          <a:xfrm>
            <a:off x="9886672" y="4852842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02110E0-78B9-DB23-3F3E-0A9D6A086C4D}"/>
              </a:ext>
            </a:extLst>
          </p:cNvPr>
          <p:cNvSpPr/>
          <p:nvPr/>
        </p:nvSpPr>
        <p:spPr>
          <a:xfrm>
            <a:off x="10170933" y="5472556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2A9A115-B9A5-DBAE-9A97-E1C597EC6663}"/>
              </a:ext>
            </a:extLst>
          </p:cNvPr>
          <p:cNvSpPr/>
          <p:nvPr/>
        </p:nvSpPr>
        <p:spPr>
          <a:xfrm>
            <a:off x="9886672" y="5234734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EDCB2F7C-8F7F-116C-310B-5251217CB46A}"/>
              </a:ext>
            </a:extLst>
          </p:cNvPr>
          <p:cNvSpPr/>
          <p:nvPr/>
        </p:nvSpPr>
        <p:spPr>
          <a:xfrm>
            <a:off x="10856361" y="5688190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0C4BE31-3E5E-4A39-AAC1-9558FC0794D7}"/>
              </a:ext>
            </a:extLst>
          </p:cNvPr>
          <p:cNvSpPr/>
          <p:nvPr/>
        </p:nvSpPr>
        <p:spPr>
          <a:xfrm>
            <a:off x="9886672" y="617201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02" name="직선 화살표 연결선 201">
            <a:extLst>
              <a:ext uri="{FF2B5EF4-FFF2-40B4-BE49-F238E27FC236}">
                <a16:creationId xmlns:a16="http://schemas.microsoft.com/office/drawing/2014/main" id="{ED06DC40-FAC7-750D-4793-78D431F2A9FB}"/>
              </a:ext>
            </a:extLst>
          </p:cNvPr>
          <p:cNvCxnSpPr>
            <a:cxnSpLocks/>
            <a:stCxn id="198" idx="0"/>
            <a:endCxn id="194" idx="2"/>
          </p:cNvCxnSpPr>
          <p:nvPr/>
        </p:nvCxnSpPr>
        <p:spPr>
          <a:xfrm flipV="1">
            <a:off x="10549568" y="4932628"/>
            <a:ext cx="0" cy="539928"/>
          </a:xfrm>
          <a:prstGeom prst="straightConnector1">
            <a:avLst/>
          </a:prstGeom>
          <a:ln w="57150" cmpd="sng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74781858-E7D3-80C7-2C67-6894AC53E8A4}"/>
              </a:ext>
            </a:extLst>
          </p:cNvPr>
          <p:cNvSpPr/>
          <p:nvPr/>
        </p:nvSpPr>
        <p:spPr>
          <a:xfrm>
            <a:off x="575166" y="4623356"/>
            <a:ext cx="3977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B(D)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</a:p>
        </p:txBody>
      </p: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3F5AE212-1AC7-28CA-BCDF-BDD08FE98A58}"/>
              </a:ext>
            </a:extLst>
          </p:cNvPr>
          <p:cNvGrpSpPr/>
          <p:nvPr/>
        </p:nvGrpSpPr>
        <p:grpSpPr>
          <a:xfrm>
            <a:off x="598232" y="4617414"/>
            <a:ext cx="3673734" cy="376998"/>
            <a:chOff x="-2202021" y="1306954"/>
            <a:chExt cx="5328782" cy="844577"/>
          </a:xfrm>
          <a:solidFill>
            <a:schemeClr val="accent4"/>
          </a:solidFill>
        </p:grpSpPr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28E1C6A8-892C-EC3E-5EC4-68D4D3854EB9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1DD3CF14-328E-3B6B-9417-97DBAD85D701}"/>
                </a:ext>
              </a:extLst>
            </p:cNvPr>
            <p:cNvCxnSpPr>
              <a:cxnSpLocks/>
            </p:cNvCxnSpPr>
            <p:nvPr/>
          </p:nvCxnSpPr>
          <p:spPr>
            <a:xfrm>
              <a:off x="1743194" y="2151531"/>
              <a:ext cx="1383567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07F8A67E-C2D5-F42C-1E93-CE84E93504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6" y="1327558"/>
              <a:ext cx="776618" cy="0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4D38F73F-78E5-E364-BAB4-21C8B9CCC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9C242106-188E-0459-ABB0-CB61C664B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7212" y="1306954"/>
              <a:ext cx="0" cy="838199"/>
            </a:xfrm>
            <a:prstGeom prst="line">
              <a:avLst/>
            </a:prstGeom>
            <a:grp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64283B0-6810-80C3-AC06-1F706AD7D16A}"/>
              </a:ext>
            </a:extLst>
          </p:cNvPr>
          <p:cNvSpPr txBox="1"/>
          <p:nvPr/>
        </p:nvSpPr>
        <p:spPr>
          <a:xfrm>
            <a:off x="2626753" y="4686892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↑</a:t>
            </a:r>
            <a:r>
              <a:rPr lang="en-US" altLang="ko-KR" dirty="0">
                <a:highlight>
                  <a:srgbClr val="FFFF00"/>
                </a:highlight>
              </a:rPr>
              <a:t>DG 2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36D11C6-4FA4-B418-5718-C445DD940589}"/>
              </a:ext>
            </a:extLst>
          </p:cNvPr>
          <p:cNvSpPr txBox="1"/>
          <p:nvPr/>
        </p:nvSpPr>
        <p:spPr>
          <a:xfrm>
            <a:off x="3148071" y="4688847"/>
            <a:ext cx="603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↓</a:t>
            </a:r>
            <a:r>
              <a:rPr lang="en-US" altLang="ko-KR" dirty="0">
                <a:highlight>
                  <a:srgbClr val="FFFF00"/>
                </a:highlight>
              </a:rPr>
              <a:t>DG 4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977892E5-A831-018D-CFE9-3E5251130A52}"/>
              </a:ext>
            </a:extLst>
          </p:cNvPr>
          <p:cNvSpPr/>
          <p:nvPr/>
        </p:nvSpPr>
        <p:spPr>
          <a:xfrm>
            <a:off x="572267" y="6088128"/>
            <a:ext cx="1172129" cy="39860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&amp;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153AFE9C-5A0E-5BF6-0683-F6C048E2839F}"/>
              </a:ext>
            </a:extLst>
          </p:cNvPr>
          <p:cNvSpPr/>
          <p:nvPr/>
        </p:nvSpPr>
        <p:spPr>
          <a:xfrm>
            <a:off x="235681" y="6058242"/>
            <a:ext cx="267772" cy="485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B200AE40-6A2C-F952-2EA7-CDC6BAD82D17}"/>
              </a:ext>
            </a:extLst>
          </p:cNvPr>
          <p:cNvSpPr/>
          <p:nvPr/>
        </p:nvSpPr>
        <p:spPr>
          <a:xfrm>
            <a:off x="672157" y="6128627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AC12519-4059-EB7F-B3AF-BB6F601E67B1}"/>
              </a:ext>
            </a:extLst>
          </p:cNvPr>
          <p:cNvSpPr/>
          <p:nvPr/>
        </p:nvSpPr>
        <p:spPr>
          <a:xfrm>
            <a:off x="1271361" y="612862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!C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5A312C83-12D0-49CD-3E5A-EE17650EB533}"/>
              </a:ext>
            </a:extLst>
          </p:cNvPr>
          <p:cNvGrpSpPr/>
          <p:nvPr/>
        </p:nvGrpSpPr>
        <p:grpSpPr>
          <a:xfrm>
            <a:off x="565150" y="6173031"/>
            <a:ext cx="3838553" cy="381519"/>
            <a:chOff x="-2202021" y="1311051"/>
            <a:chExt cx="5808060" cy="854706"/>
          </a:xfrm>
          <a:solidFill>
            <a:schemeClr val="accent4"/>
          </a:solidFill>
        </p:grpSpPr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5819E1AB-FFAF-873A-FA6E-2CB6105DCBD7}"/>
                </a:ext>
              </a:extLst>
            </p:cNvPr>
            <p:cNvCxnSpPr>
              <a:cxnSpLocks/>
            </p:cNvCxnSpPr>
            <p:nvPr/>
          </p:nvCxnSpPr>
          <p:spPr>
            <a:xfrm>
              <a:off x="-2202021" y="2151531"/>
              <a:ext cx="3263926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2D9BF1B7-BAD9-E941-C6D1-96A59C581030}"/>
                </a:ext>
              </a:extLst>
            </p:cNvPr>
            <p:cNvCxnSpPr>
              <a:cxnSpLocks/>
            </p:cNvCxnSpPr>
            <p:nvPr/>
          </p:nvCxnSpPr>
          <p:spPr>
            <a:xfrm>
              <a:off x="1182745" y="2154598"/>
              <a:ext cx="2423294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9F4F019C-7E99-1610-2C61-FC5D53367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15" y="1327558"/>
              <a:ext cx="162274" cy="0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B7B735B4-889F-26D9-8CF1-01E9FF00D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16" y="1311051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24D0DA1E-2045-9FA0-57A9-C5D170CD1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5046" y="1327558"/>
              <a:ext cx="0" cy="838199"/>
            </a:xfrm>
            <a:prstGeom prst="line">
              <a:avLst/>
            </a:prstGeom>
            <a:grpFill/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2A8B3397-6B18-CD4B-A31A-2318652D1C09}"/>
              </a:ext>
            </a:extLst>
          </p:cNvPr>
          <p:cNvSpPr txBox="1"/>
          <p:nvPr/>
        </p:nvSpPr>
        <p:spPr>
          <a:xfrm>
            <a:off x="2508395" y="622891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ko-KR" altLang="en-US" dirty="0">
                <a:highlight>
                  <a:srgbClr val="FFFF00"/>
                </a:highlight>
              </a:rPr>
              <a:t>↑</a:t>
            </a:r>
            <a:r>
              <a:rPr lang="en-US" altLang="ko-KR" dirty="0">
                <a:highlight>
                  <a:srgbClr val="FFFF00"/>
                </a:highlight>
              </a:rPr>
              <a:t>DG 1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B896CA-8FCC-C1F3-5872-AEC784EE5C3E}"/>
              </a:ext>
            </a:extLst>
          </p:cNvPr>
          <p:cNvSpPr txBox="1"/>
          <p:nvPr/>
        </p:nvSpPr>
        <p:spPr>
          <a:xfrm>
            <a:off x="1414215" y="235532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514075E-49BC-105E-EDEE-7F926E25B018}"/>
              </a:ext>
            </a:extLst>
          </p:cNvPr>
          <p:cNvSpPr txBox="1"/>
          <p:nvPr/>
        </p:nvSpPr>
        <p:spPr>
          <a:xfrm>
            <a:off x="2587320" y="2289730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 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8547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9FCF4F8A-A498-C554-507B-3150367DA82F}"/>
              </a:ext>
            </a:extLst>
          </p:cNvPr>
          <p:cNvSpPr/>
          <p:nvPr/>
        </p:nvSpPr>
        <p:spPr>
          <a:xfrm>
            <a:off x="5167786" y="2030530"/>
            <a:ext cx="4165940" cy="3159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B59B34C-BA55-4255-DEA0-17F0743B65AA}"/>
              </a:ext>
            </a:extLst>
          </p:cNvPr>
          <p:cNvSpPr/>
          <p:nvPr/>
        </p:nvSpPr>
        <p:spPr>
          <a:xfrm>
            <a:off x="5832772" y="3280628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A</a:t>
            </a:r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D84CFA3-0F03-4232-817B-55ED239E751F}"/>
              </a:ext>
            </a:extLst>
          </p:cNvPr>
          <p:cNvSpPr/>
          <p:nvPr/>
        </p:nvSpPr>
        <p:spPr>
          <a:xfrm>
            <a:off x="7706446" y="3220867"/>
            <a:ext cx="1124681" cy="9504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869516-9051-4716-C494-80B658906478}"/>
              </a:ext>
            </a:extLst>
          </p:cNvPr>
          <p:cNvCxnSpPr>
            <a:cxnSpLocks/>
          </p:cNvCxnSpPr>
          <p:nvPr/>
        </p:nvCxnSpPr>
        <p:spPr>
          <a:xfrm flipH="1">
            <a:off x="2988601" y="2068538"/>
            <a:ext cx="11690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B555E6C-A1CD-C15C-469E-9D9AA6B5F357}"/>
              </a:ext>
            </a:extLst>
          </p:cNvPr>
          <p:cNvCxnSpPr>
            <a:cxnSpLocks/>
          </p:cNvCxnSpPr>
          <p:nvPr/>
        </p:nvCxnSpPr>
        <p:spPr>
          <a:xfrm flipH="1">
            <a:off x="550861" y="2068538"/>
            <a:ext cx="6517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DEFE3E8-F1C7-8617-DFC7-50FE2995BC50}"/>
              </a:ext>
            </a:extLst>
          </p:cNvPr>
          <p:cNvCxnSpPr>
            <a:cxnSpLocks/>
          </p:cNvCxnSpPr>
          <p:nvPr/>
        </p:nvCxnSpPr>
        <p:spPr>
          <a:xfrm flipH="1">
            <a:off x="1189225" y="1705509"/>
            <a:ext cx="18057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A08B273-C3D1-ED65-1FF6-3C626DCEE147}"/>
              </a:ext>
            </a:extLst>
          </p:cNvPr>
          <p:cNvCxnSpPr>
            <a:cxnSpLocks/>
          </p:cNvCxnSpPr>
          <p:nvPr/>
        </p:nvCxnSpPr>
        <p:spPr>
          <a:xfrm flipV="1">
            <a:off x="2994951" y="1705829"/>
            <a:ext cx="0" cy="35852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F55EB45-1761-9133-18BB-DEFB2EA5D6E8}"/>
              </a:ext>
            </a:extLst>
          </p:cNvPr>
          <p:cNvCxnSpPr>
            <a:cxnSpLocks/>
          </p:cNvCxnSpPr>
          <p:nvPr/>
        </p:nvCxnSpPr>
        <p:spPr>
          <a:xfrm flipV="1">
            <a:off x="1189225" y="1691540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325FB6-840C-33DE-7851-FA159BDFFDB1}"/>
              </a:ext>
            </a:extLst>
          </p:cNvPr>
          <p:cNvSpPr/>
          <p:nvPr/>
        </p:nvSpPr>
        <p:spPr>
          <a:xfrm>
            <a:off x="577270" y="1712922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D38DA1-C93F-5CF4-F875-CD79F43A3EB4}"/>
              </a:ext>
            </a:extLst>
          </p:cNvPr>
          <p:cNvSpPr txBox="1"/>
          <p:nvPr/>
        </p:nvSpPr>
        <p:spPr>
          <a:xfrm>
            <a:off x="991761" y="1751548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 1</a:t>
            </a:r>
            <a:endParaRPr lang="ko-KR" alt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318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3 : Active - Passive</a:t>
            </a:r>
          </a:p>
          <a:p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99DC7BF-74FD-0CD7-D6B2-E5DD11B2235E}"/>
              </a:ext>
            </a:extLst>
          </p:cNvPr>
          <p:cNvSpPr/>
          <p:nvPr/>
        </p:nvSpPr>
        <p:spPr>
          <a:xfrm>
            <a:off x="5735963" y="307492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1FCECC-8731-741A-D953-CEFCE2AC3F00}"/>
              </a:ext>
            </a:extLst>
          </p:cNvPr>
          <p:cNvSpPr/>
          <p:nvPr/>
        </p:nvSpPr>
        <p:spPr>
          <a:xfrm>
            <a:off x="6699933" y="353832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5735963" y="4012205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D4DB54-DF38-A02B-B78B-42DE8393FED3}"/>
              </a:ext>
            </a:extLst>
          </p:cNvPr>
          <p:cNvSpPr txBox="1"/>
          <p:nvPr/>
        </p:nvSpPr>
        <p:spPr>
          <a:xfrm>
            <a:off x="2802857" y="1763928"/>
            <a:ext cx="90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 8</a:t>
            </a:r>
            <a:endParaRPr lang="ko-KR" altLang="en-US" sz="1000" dirty="0"/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2C65479-B0FF-F87A-5BF1-08E59AEE32FE}"/>
              </a:ext>
            </a:extLst>
          </p:cNvPr>
          <p:cNvSpPr/>
          <p:nvPr/>
        </p:nvSpPr>
        <p:spPr>
          <a:xfrm>
            <a:off x="7648680" y="3009925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FD52F0-4B97-E078-7343-2F7D315EFF9A}"/>
              </a:ext>
            </a:extLst>
          </p:cNvPr>
          <p:cNvSpPr/>
          <p:nvPr/>
        </p:nvSpPr>
        <p:spPr>
          <a:xfrm>
            <a:off x="8618369" y="3463381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4C176AB-00EB-6116-93C2-0D601712285D}"/>
              </a:ext>
            </a:extLst>
          </p:cNvPr>
          <p:cNvCxnSpPr>
            <a:cxnSpLocks/>
            <a:stCxn id="69" idx="3"/>
            <a:endCxn id="92" idx="2"/>
          </p:cNvCxnSpPr>
          <p:nvPr/>
        </p:nvCxnSpPr>
        <p:spPr>
          <a:xfrm flipV="1">
            <a:off x="7056035" y="3696075"/>
            <a:ext cx="650411" cy="1057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D416E72-7F56-2BEB-BA60-08D443E63AA2}"/>
              </a:ext>
            </a:extLst>
          </p:cNvPr>
          <p:cNvSpPr/>
          <p:nvPr/>
        </p:nvSpPr>
        <p:spPr>
          <a:xfrm>
            <a:off x="235424" y="1612187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5C36C30-04CA-E137-FBCA-C7722C0359FB}"/>
              </a:ext>
            </a:extLst>
          </p:cNvPr>
          <p:cNvSpPr/>
          <p:nvPr/>
        </p:nvSpPr>
        <p:spPr>
          <a:xfrm>
            <a:off x="564299" y="2233799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BD4CBA-FAF2-824E-0489-6DFA9935CCA8}"/>
              </a:ext>
            </a:extLst>
          </p:cNvPr>
          <p:cNvSpPr txBox="1"/>
          <p:nvPr/>
        </p:nvSpPr>
        <p:spPr>
          <a:xfrm>
            <a:off x="2753120" y="2295712"/>
            <a:ext cx="4219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 7</a:t>
            </a:r>
            <a:endParaRPr lang="ko-KR" altLang="en-US" sz="1000" dirty="0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96B3994-A27E-8AC7-243F-161B6137A212}"/>
              </a:ext>
            </a:extLst>
          </p:cNvPr>
          <p:cNvCxnSpPr>
            <a:cxnSpLocks/>
          </p:cNvCxnSpPr>
          <p:nvPr/>
        </p:nvCxnSpPr>
        <p:spPr>
          <a:xfrm>
            <a:off x="545841" y="2603856"/>
            <a:ext cx="238356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2D58EC3-E8C5-7DFF-4E9B-7BEA4698AAF6}"/>
              </a:ext>
            </a:extLst>
          </p:cNvPr>
          <p:cNvCxnSpPr>
            <a:cxnSpLocks/>
          </p:cNvCxnSpPr>
          <p:nvPr/>
        </p:nvCxnSpPr>
        <p:spPr>
          <a:xfrm>
            <a:off x="3231560" y="2603856"/>
            <a:ext cx="100838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150D9F8-D3F2-B3FD-F8E5-3547130C45BD}"/>
              </a:ext>
            </a:extLst>
          </p:cNvPr>
          <p:cNvCxnSpPr>
            <a:cxnSpLocks/>
          </p:cNvCxnSpPr>
          <p:nvPr/>
        </p:nvCxnSpPr>
        <p:spPr>
          <a:xfrm flipV="1">
            <a:off x="2934168" y="2236655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51DF789-CDAF-C178-0F01-4F7CE8DB4AE9}"/>
              </a:ext>
            </a:extLst>
          </p:cNvPr>
          <p:cNvCxnSpPr>
            <a:cxnSpLocks/>
          </p:cNvCxnSpPr>
          <p:nvPr/>
        </p:nvCxnSpPr>
        <p:spPr>
          <a:xfrm flipV="1">
            <a:off x="3236323" y="223189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2C0740FC-8ADA-D5D3-540C-61C2A6401EC5}"/>
              </a:ext>
            </a:extLst>
          </p:cNvPr>
          <p:cNvCxnSpPr>
            <a:cxnSpLocks/>
          </p:cNvCxnSpPr>
          <p:nvPr/>
        </p:nvCxnSpPr>
        <p:spPr>
          <a:xfrm flipH="1">
            <a:off x="2929405" y="2245875"/>
            <a:ext cx="3069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14981C6-35C3-E880-17A3-35B27FCA1D64}"/>
              </a:ext>
            </a:extLst>
          </p:cNvPr>
          <p:cNvSpPr/>
          <p:nvPr/>
        </p:nvSpPr>
        <p:spPr>
          <a:xfrm>
            <a:off x="1176359" y="2259685"/>
            <a:ext cx="1704948" cy="282248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>
                <a:solidFill>
                  <a:schemeClr val="bg1"/>
                </a:solidFill>
              </a:rPr>
              <a:t>Going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A1CC531-C6D5-3A9E-C524-2ACCBAB67E15}"/>
              </a:ext>
            </a:extLst>
          </p:cNvPr>
          <p:cNvGrpSpPr/>
          <p:nvPr/>
        </p:nvGrpSpPr>
        <p:grpSpPr>
          <a:xfrm flipH="1">
            <a:off x="564299" y="2906849"/>
            <a:ext cx="3669430" cy="389781"/>
            <a:chOff x="-3018812" y="1306954"/>
            <a:chExt cx="6455197" cy="873214"/>
          </a:xfrm>
        </p:grpSpPr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98EDF2B7-1596-018A-90BD-239F8684A036}"/>
                </a:ext>
              </a:extLst>
            </p:cNvPr>
            <p:cNvCxnSpPr>
              <a:cxnSpLocks/>
            </p:cNvCxnSpPr>
            <p:nvPr/>
          </p:nvCxnSpPr>
          <p:spPr>
            <a:xfrm>
              <a:off x="-3018812" y="2151531"/>
              <a:ext cx="426720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E942775-ECD9-5A20-FF60-0036EAF75AA4}"/>
                </a:ext>
              </a:extLst>
            </p:cNvPr>
            <p:cNvCxnSpPr>
              <a:cxnSpLocks/>
            </p:cNvCxnSpPr>
            <p:nvPr/>
          </p:nvCxnSpPr>
          <p:spPr>
            <a:xfrm>
              <a:off x="2179708" y="2151531"/>
              <a:ext cx="125667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1FF60109-359E-2515-C97B-2785281E0BA4}"/>
                </a:ext>
              </a:extLst>
            </p:cNvPr>
            <p:cNvCxnSpPr>
              <a:cxnSpLocks/>
            </p:cNvCxnSpPr>
            <p:nvPr/>
          </p:nvCxnSpPr>
          <p:spPr>
            <a:xfrm>
              <a:off x="1231634" y="1327558"/>
              <a:ext cx="98303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8823DF0-6218-DF39-9736-F1C339221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390" y="1341969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03E1F55F-42EE-256A-91FA-0BBA9335AC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3210" y="1306954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6AAE94B-8C58-7533-3C92-720DE85FBF9B}"/>
              </a:ext>
            </a:extLst>
          </p:cNvPr>
          <p:cNvSpPr/>
          <p:nvPr/>
        </p:nvSpPr>
        <p:spPr>
          <a:xfrm>
            <a:off x="596185" y="292823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71AECE1-4E77-725F-D975-BCCEEC9D3D43}"/>
              </a:ext>
            </a:extLst>
          </p:cNvPr>
          <p:cNvSpPr txBox="1"/>
          <p:nvPr/>
        </p:nvSpPr>
        <p:spPr>
          <a:xfrm>
            <a:off x="1076779" y="296675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5390B7-D0E1-DD7F-B2B0-0361A32616D7}"/>
              </a:ext>
            </a:extLst>
          </p:cNvPr>
          <p:cNvSpPr txBox="1"/>
          <p:nvPr/>
        </p:nvSpPr>
        <p:spPr>
          <a:xfrm>
            <a:off x="1610258" y="2962806"/>
            <a:ext cx="9054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↓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61C1BBE-B040-D36C-F46A-E0D90919A5D4}"/>
              </a:ext>
            </a:extLst>
          </p:cNvPr>
          <p:cNvSpPr/>
          <p:nvPr/>
        </p:nvSpPr>
        <p:spPr>
          <a:xfrm>
            <a:off x="600948" y="3446122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059BB56-DC89-AE51-8AAB-B957C8D2B244}"/>
              </a:ext>
            </a:extLst>
          </p:cNvPr>
          <p:cNvSpPr txBox="1"/>
          <p:nvPr/>
        </p:nvSpPr>
        <p:spPr>
          <a:xfrm>
            <a:off x="1440044" y="349408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91DC0956-D632-EA6F-3F6C-14459DE404BF}"/>
              </a:ext>
            </a:extLst>
          </p:cNvPr>
          <p:cNvCxnSpPr>
            <a:cxnSpLocks/>
          </p:cNvCxnSpPr>
          <p:nvPr/>
        </p:nvCxnSpPr>
        <p:spPr>
          <a:xfrm>
            <a:off x="582490" y="3816179"/>
            <a:ext cx="10508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42CEF8C6-BC68-F72E-3C9E-C136755C7402}"/>
              </a:ext>
            </a:extLst>
          </p:cNvPr>
          <p:cNvCxnSpPr>
            <a:cxnSpLocks/>
          </p:cNvCxnSpPr>
          <p:nvPr/>
        </p:nvCxnSpPr>
        <p:spPr>
          <a:xfrm>
            <a:off x="2792731" y="3816179"/>
            <a:ext cx="13886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A3DEBD36-BAF6-39A1-8307-36FA9C55305B}"/>
              </a:ext>
            </a:extLst>
          </p:cNvPr>
          <p:cNvCxnSpPr>
            <a:cxnSpLocks/>
          </p:cNvCxnSpPr>
          <p:nvPr/>
        </p:nvCxnSpPr>
        <p:spPr>
          <a:xfrm flipV="1">
            <a:off x="1623775" y="3455203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D5F8AF02-BD76-DC8D-C029-0E37AAE79947}"/>
              </a:ext>
            </a:extLst>
          </p:cNvPr>
          <p:cNvCxnSpPr>
            <a:cxnSpLocks/>
          </p:cNvCxnSpPr>
          <p:nvPr/>
        </p:nvCxnSpPr>
        <p:spPr>
          <a:xfrm flipV="1">
            <a:off x="2792731" y="3455203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FAE4C487-9C33-DCE4-1085-6B14FC32F09D}"/>
              </a:ext>
            </a:extLst>
          </p:cNvPr>
          <p:cNvCxnSpPr>
            <a:cxnSpLocks/>
          </p:cNvCxnSpPr>
          <p:nvPr/>
        </p:nvCxnSpPr>
        <p:spPr>
          <a:xfrm flipH="1" flipV="1">
            <a:off x="1608841" y="3452708"/>
            <a:ext cx="1195842" cy="24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E27FD2C-AE53-528C-4E05-CA7E3ED9F13D}"/>
              </a:ext>
            </a:extLst>
          </p:cNvPr>
          <p:cNvSpPr/>
          <p:nvPr/>
        </p:nvSpPr>
        <p:spPr>
          <a:xfrm>
            <a:off x="244813" y="2857377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F3783E9-0754-BDA8-D0C3-7F1FCE52F424}"/>
              </a:ext>
            </a:extLst>
          </p:cNvPr>
          <p:cNvGrpSpPr/>
          <p:nvPr/>
        </p:nvGrpSpPr>
        <p:grpSpPr>
          <a:xfrm flipH="1">
            <a:off x="564299" y="4061483"/>
            <a:ext cx="3640855" cy="387588"/>
            <a:chOff x="-2968544" y="1311867"/>
            <a:chExt cx="6404928" cy="868301"/>
          </a:xfrm>
        </p:grpSpPr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62520286-D29E-FE22-1BF5-04EE74F06C10}"/>
                </a:ext>
              </a:extLst>
            </p:cNvPr>
            <p:cNvCxnSpPr>
              <a:cxnSpLocks/>
            </p:cNvCxnSpPr>
            <p:nvPr/>
          </p:nvCxnSpPr>
          <p:spPr>
            <a:xfrm>
              <a:off x="-2968544" y="2151531"/>
              <a:ext cx="363865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A4BA649B-A7C8-B8C9-E5EE-C34980DA5387}"/>
                </a:ext>
              </a:extLst>
            </p:cNvPr>
            <p:cNvCxnSpPr>
              <a:cxnSpLocks/>
            </p:cNvCxnSpPr>
            <p:nvPr/>
          </p:nvCxnSpPr>
          <p:spPr>
            <a:xfrm>
              <a:off x="1248389" y="2151531"/>
              <a:ext cx="218799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3A1C2DC-D4AB-7BBA-CDF9-5A77B03ABACE}"/>
                </a:ext>
              </a:extLst>
            </p:cNvPr>
            <p:cNvCxnSpPr>
              <a:cxnSpLocks/>
            </p:cNvCxnSpPr>
            <p:nvPr/>
          </p:nvCxnSpPr>
          <p:spPr>
            <a:xfrm>
              <a:off x="678395" y="1344909"/>
              <a:ext cx="58116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0F49A39F-15C0-8672-3AA9-AE037714A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8390" y="1341969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BA77C346-4CAD-93E0-B354-17AE529573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224" y="1311867"/>
              <a:ext cx="0" cy="83819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E891636B-6F61-C6EB-835A-91E87090591D}"/>
              </a:ext>
            </a:extLst>
          </p:cNvPr>
          <p:cNvSpPr/>
          <p:nvPr/>
        </p:nvSpPr>
        <p:spPr>
          <a:xfrm>
            <a:off x="596185" y="4080672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2F42BA-1166-0E6E-53C1-CE27BA0F4C40}"/>
              </a:ext>
            </a:extLst>
          </p:cNvPr>
          <p:cNvSpPr txBox="1"/>
          <p:nvPr/>
        </p:nvSpPr>
        <p:spPr>
          <a:xfrm>
            <a:off x="1610277" y="4121118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6BF87BB-0920-8D5B-DDC9-7623C4DBE23A}"/>
              </a:ext>
            </a:extLst>
          </p:cNvPr>
          <p:cNvSpPr txBox="1"/>
          <p:nvPr/>
        </p:nvSpPr>
        <p:spPr>
          <a:xfrm>
            <a:off x="1952597" y="4112028"/>
            <a:ext cx="4093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F9F2C8C-81C5-4D80-69F7-E8815E315F22}"/>
              </a:ext>
            </a:extLst>
          </p:cNvPr>
          <p:cNvSpPr/>
          <p:nvPr/>
        </p:nvSpPr>
        <p:spPr>
          <a:xfrm>
            <a:off x="600948" y="4598563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F465328-4BC0-0375-8EF6-C1C480CE4127}"/>
              </a:ext>
            </a:extLst>
          </p:cNvPr>
          <p:cNvSpPr txBox="1"/>
          <p:nvPr/>
        </p:nvSpPr>
        <p:spPr>
          <a:xfrm>
            <a:off x="1721012" y="466225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45EE58B-2BF9-540B-A476-107FD334683D}"/>
              </a:ext>
            </a:extLst>
          </p:cNvPr>
          <p:cNvCxnSpPr>
            <a:cxnSpLocks/>
          </p:cNvCxnSpPr>
          <p:nvPr/>
        </p:nvCxnSpPr>
        <p:spPr>
          <a:xfrm>
            <a:off x="582490" y="4968620"/>
            <a:ext cx="132703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6205C835-18C1-A4B9-0509-E6884BCCBF79}"/>
              </a:ext>
            </a:extLst>
          </p:cNvPr>
          <p:cNvCxnSpPr>
            <a:cxnSpLocks/>
          </p:cNvCxnSpPr>
          <p:nvPr/>
        </p:nvCxnSpPr>
        <p:spPr>
          <a:xfrm>
            <a:off x="2792731" y="4968620"/>
            <a:ext cx="138860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55A5D315-CED4-BF85-7951-EB239CE5DD78}"/>
              </a:ext>
            </a:extLst>
          </p:cNvPr>
          <p:cNvCxnSpPr>
            <a:cxnSpLocks/>
          </p:cNvCxnSpPr>
          <p:nvPr/>
        </p:nvCxnSpPr>
        <p:spPr>
          <a:xfrm flipV="1">
            <a:off x="1909525" y="459446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3F3F32B8-F392-E89C-B62E-FCC7083D93E1}"/>
              </a:ext>
            </a:extLst>
          </p:cNvPr>
          <p:cNvCxnSpPr>
            <a:cxnSpLocks/>
          </p:cNvCxnSpPr>
          <p:nvPr/>
        </p:nvCxnSpPr>
        <p:spPr>
          <a:xfrm flipV="1">
            <a:off x="2792731" y="460764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1ADBE9C8-0201-2593-98E2-9C527C9A6224}"/>
              </a:ext>
            </a:extLst>
          </p:cNvPr>
          <p:cNvCxnSpPr>
            <a:cxnSpLocks/>
          </p:cNvCxnSpPr>
          <p:nvPr/>
        </p:nvCxnSpPr>
        <p:spPr>
          <a:xfrm flipH="1">
            <a:off x="1909525" y="4607644"/>
            <a:ext cx="89515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084A8E1-D9EF-21B5-2534-ADE2A4E30C1F}"/>
              </a:ext>
            </a:extLst>
          </p:cNvPr>
          <p:cNvSpPr/>
          <p:nvPr/>
        </p:nvSpPr>
        <p:spPr>
          <a:xfrm>
            <a:off x="244813" y="4009818"/>
            <a:ext cx="267772" cy="9888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A6EF02D-C887-4AA9-108C-011C7E080842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8974471" y="3429000"/>
            <a:ext cx="359255" cy="193185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89665AD-5C77-317A-D5F7-2ED5617E167B}"/>
              </a:ext>
            </a:extLst>
          </p:cNvPr>
          <p:cNvCxnSpPr>
            <a:cxnSpLocks/>
          </p:cNvCxnSpPr>
          <p:nvPr/>
        </p:nvCxnSpPr>
        <p:spPr>
          <a:xfrm flipV="1">
            <a:off x="9333726" y="3168729"/>
            <a:ext cx="911923" cy="294652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338A1A-F4F3-A18F-42CF-4CCA2AB34640}"/>
              </a:ext>
            </a:extLst>
          </p:cNvPr>
          <p:cNvCxnSpPr>
            <a:cxnSpLocks/>
            <a:stCxn id="92" idx="7"/>
          </p:cNvCxnSpPr>
          <p:nvPr/>
        </p:nvCxnSpPr>
        <p:spPr>
          <a:xfrm flipH="1" flipV="1">
            <a:off x="8064500" y="3074921"/>
            <a:ext cx="601921" cy="285131"/>
          </a:xfrm>
          <a:prstGeom prst="straightConnector1">
            <a:avLst/>
          </a:prstGeom>
          <a:ln w="57150" cmpd="sng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14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BDE5BD5-5D94-8CBB-A114-52D209CD1B4C}"/>
              </a:ext>
            </a:extLst>
          </p:cNvPr>
          <p:cNvSpPr txBox="1"/>
          <p:nvPr/>
        </p:nvSpPr>
        <p:spPr>
          <a:xfrm>
            <a:off x="438340" y="414245"/>
            <a:ext cx="2797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H/S Case 4 : Causal Flow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C159BAD-CACD-B63F-99BD-AFA6211CCC01}"/>
              </a:ext>
            </a:extLst>
          </p:cNvPr>
          <p:cNvSpPr/>
          <p:nvPr/>
        </p:nvSpPr>
        <p:spPr>
          <a:xfrm>
            <a:off x="7582198" y="4627258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G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11" name="!!SEGMENT">
            <a:extLst>
              <a:ext uri="{FF2B5EF4-FFF2-40B4-BE49-F238E27FC236}">
                <a16:creationId xmlns:a16="http://schemas.microsoft.com/office/drawing/2014/main" id="{1E7B3986-D809-A575-D184-3513AA4208B3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43407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N(1)</a:t>
            </a:r>
          </a:p>
        </p:txBody>
      </p:sp>
      <p:sp>
        <p:nvSpPr>
          <p:cNvPr id="112" name="!!SEGMENT">
            <a:extLst>
              <a:ext uri="{FF2B5EF4-FFF2-40B4-BE49-F238E27FC236}">
                <a16:creationId xmlns:a16="http://schemas.microsoft.com/office/drawing/2014/main" id="{4C8A386D-547E-BB72-BCAD-3E51E32DBEAB}"/>
              </a:ext>
            </a:extLst>
          </p:cNvPr>
          <p:cNvSpPr>
            <a:spLocks/>
          </p:cNvSpPr>
          <p:nvPr/>
        </p:nvSpPr>
        <p:spPr>
          <a:xfrm rot="10800000" flipV="1">
            <a:off x="10736636" y="1589495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S(8)</a:t>
            </a:r>
          </a:p>
        </p:txBody>
      </p:sp>
      <p:sp>
        <p:nvSpPr>
          <p:cNvPr id="113" name="!!SEGMENT">
            <a:extLst>
              <a:ext uri="{FF2B5EF4-FFF2-40B4-BE49-F238E27FC236}">
                <a16:creationId xmlns:a16="http://schemas.microsoft.com/office/drawing/2014/main" id="{BA9431A9-30E6-2175-3E9B-FA30E8B6790C}"/>
              </a:ext>
            </a:extLst>
          </p:cNvPr>
          <p:cNvSpPr>
            <a:spLocks/>
          </p:cNvSpPr>
          <p:nvPr/>
        </p:nvSpPr>
        <p:spPr>
          <a:xfrm rot="10800000" flipV="1">
            <a:off x="10014362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W(4)</a:t>
            </a:r>
          </a:p>
        </p:txBody>
      </p:sp>
      <p:sp>
        <p:nvSpPr>
          <p:cNvPr id="114" name="!!SEGMENT">
            <a:extLst>
              <a:ext uri="{FF2B5EF4-FFF2-40B4-BE49-F238E27FC236}">
                <a16:creationId xmlns:a16="http://schemas.microsoft.com/office/drawing/2014/main" id="{09C6FC4F-D204-452B-4401-FB7D2E3E56FA}"/>
              </a:ext>
            </a:extLst>
          </p:cNvPr>
          <p:cNvSpPr>
            <a:spLocks/>
          </p:cNvSpPr>
          <p:nvPr/>
        </p:nvSpPr>
        <p:spPr>
          <a:xfrm rot="10800000" flipV="1">
            <a:off x="1146119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E(2)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C72C062-F5B9-1F97-B309-2B672307C11D}"/>
              </a:ext>
            </a:extLst>
          </p:cNvPr>
          <p:cNvSpPr txBox="1"/>
          <p:nvPr/>
        </p:nvSpPr>
        <p:spPr>
          <a:xfrm>
            <a:off x="11256719" y="1182662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Active - Passive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5C16CCE-9C1E-8FE8-0D7A-9FFEE578179A}"/>
              </a:ext>
            </a:extLst>
          </p:cNvPr>
          <p:cNvSpPr txBox="1"/>
          <p:nvPr/>
        </p:nvSpPr>
        <p:spPr>
          <a:xfrm>
            <a:off x="9868644" y="1182661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Start - Reset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75F517-18AF-AB81-873A-51B969681C1A}"/>
              </a:ext>
            </a:extLst>
          </p:cNvPr>
          <p:cNvSpPr txBox="1"/>
          <p:nvPr/>
        </p:nvSpPr>
        <p:spPr>
          <a:xfrm>
            <a:off x="10526325" y="1909227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Single Resource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2A2F7F-BAAA-B687-3229-972B1CE49847}"/>
              </a:ext>
            </a:extLst>
          </p:cNvPr>
          <p:cNvSpPr txBox="1"/>
          <p:nvPr/>
        </p:nvSpPr>
        <p:spPr>
          <a:xfrm>
            <a:off x="10588853" y="466279"/>
            <a:ext cx="845144" cy="2000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tx1"/>
                </a:solidFill>
              </a:rPr>
              <a:t>Causal Flow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9" name="!!SEGMENT">
            <a:extLst>
              <a:ext uri="{FF2B5EF4-FFF2-40B4-BE49-F238E27FC236}">
                <a16:creationId xmlns:a16="http://schemas.microsoft.com/office/drawing/2014/main" id="{E3BB0240-AE74-481D-F0D2-7C32AE594D86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0" name="!!SEGMENT">
            <a:extLst>
              <a:ext uri="{FF2B5EF4-FFF2-40B4-BE49-F238E27FC236}">
                <a16:creationId xmlns:a16="http://schemas.microsoft.com/office/drawing/2014/main" id="{22BB66B8-D49F-BD13-6824-C6BA15307B86}"/>
              </a:ext>
            </a:extLst>
          </p:cNvPr>
          <p:cNvSpPr>
            <a:spLocks/>
          </p:cNvSpPr>
          <p:nvPr/>
        </p:nvSpPr>
        <p:spPr>
          <a:xfrm rot="10800000" flipV="1">
            <a:off x="10733850" y="866451"/>
            <a:ext cx="360000" cy="3600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1" name="!!SEGMENT">
            <a:extLst>
              <a:ext uri="{FF2B5EF4-FFF2-40B4-BE49-F238E27FC236}">
                <a16:creationId xmlns:a16="http://schemas.microsoft.com/office/drawing/2014/main" id="{530B84E1-4B24-AC3C-0CBE-31EFC0DC7A11}"/>
              </a:ext>
            </a:extLst>
          </p:cNvPr>
          <p:cNvSpPr>
            <a:spLocks/>
          </p:cNvSpPr>
          <p:nvPr/>
        </p:nvSpPr>
        <p:spPr>
          <a:xfrm rot="10800000" flipV="1">
            <a:off x="10737293" y="866451"/>
            <a:ext cx="360000" cy="3600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endParaRPr lang="en-US" altLang="ko-KR" sz="1050" dirty="0">
              <a:solidFill>
                <a:schemeClr val="tx1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2" name="!!SEGMENT">
            <a:extLst>
              <a:ext uri="{FF2B5EF4-FFF2-40B4-BE49-F238E27FC236}">
                <a16:creationId xmlns:a16="http://schemas.microsoft.com/office/drawing/2014/main" id="{5CD0899B-5E43-D175-2C66-A59532CD56F1}"/>
              </a:ext>
            </a:extLst>
          </p:cNvPr>
          <p:cNvSpPr>
            <a:spLocks/>
          </p:cNvSpPr>
          <p:nvPr/>
        </p:nvSpPr>
        <p:spPr>
          <a:xfrm rot="10800000" flipV="1">
            <a:off x="10733851" y="866451"/>
            <a:ext cx="360000" cy="3600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 defTabSz="914391">
              <a:defRPr/>
            </a:pPr>
            <a:r>
              <a:rPr lang="en-US" altLang="ko-KR" sz="1050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DS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2749614-ECF6-0414-9052-70E231B1BD4D}"/>
              </a:ext>
            </a:extLst>
          </p:cNvPr>
          <p:cNvSpPr/>
          <p:nvPr/>
        </p:nvSpPr>
        <p:spPr>
          <a:xfrm>
            <a:off x="6091112" y="2871702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D61A05-A582-EE7B-B917-511037E2D518}"/>
              </a:ext>
            </a:extLst>
          </p:cNvPr>
          <p:cNvSpPr/>
          <p:nvPr/>
        </p:nvSpPr>
        <p:spPr>
          <a:xfrm>
            <a:off x="5806851" y="263388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9ACECE-0762-6681-737F-C05F302672DD}"/>
              </a:ext>
            </a:extLst>
          </p:cNvPr>
          <p:cNvSpPr/>
          <p:nvPr/>
        </p:nvSpPr>
        <p:spPr>
          <a:xfrm>
            <a:off x="6770821" y="309728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27F556E-89D5-4DD8-079C-35DD452BEA6A}"/>
              </a:ext>
            </a:extLst>
          </p:cNvPr>
          <p:cNvSpPr/>
          <p:nvPr/>
        </p:nvSpPr>
        <p:spPr>
          <a:xfrm>
            <a:off x="5806851" y="3571164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896C2AC-909E-83D7-341B-2492EA536B3C}"/>
              </a:ext>
            </a:extLst>
          </p:cNvPr>
          <p:cNvSpPr/>
          <p:nvPr/>
        </p:nvSpPr>
        <p:spPr>
          <a:xfrm>
            <a:off x="7579503" y="2866467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411D193-54E5-F2F5-C7C6-AA25B6927E7E}"/>
              </a:ext>
            </a:extLst>
          </p:cNvPr>
          <p:cNvSpPr/>
          <p:nvPr/>
        </p:nvSpPr>
        <p:spPr>
          <a:xfrm>
            <a:off x="8264931" y="3082101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BC4E93C-592D-A63D-040D-94B881454231}"/>
              </a:ext>
            </a:extLst>
          </p:cNvPr>
          <p:cNvSpPr/>
          <p:nvPr/>
        </p:nvSpPr>
        <p:spPr>
          <a:xfrm>
            <a:off x="7295242" y="3565929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C1C4FF88-9CE2-A102-933B-1A30613BEDA8}"/>
              </a:ext>
            </a:extLst>
          </p:cNvPr>
          <p:cNvCxnSpPr>
            <a:cxnSpLocks/>
            <a:stCxn id="77" idx="3"/>
            <a:endCxn id="79" idx="1"/>
          </p:cNvCxnSpPr>
          <p:nvPr/>
        </p:nvCxnSpPr>
        <p:spPr>
          <a:xfrm>
            <a:off x="7126923" y="3256091"/>
            <a:ext cx="45258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0A96F94-39C5-F50B-09E2-263ABBA3F86D}"/>
              </a:ext>
            </a:extLst>
          </p:cNvPr>
          <p:cNvSpPr/>
          <p:nvPr/>
        </p:nvSpPr>
        <p:spPr>
          <a:xfrm>
            <a:off x="7579503" y="4185643"/>
            <a:ext cx="757269" cy="77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2B073A1-DAE6-EED4-0F13-D54ABB92C8B1}"/>
              </a:ext>
            </a:extLst>
          </p:cNvPr>
          <p:cNvSpPr/>
          <p:nvPr/>
        </p:nvSpPr>
        <p:spPr>
          <a:xfrm>
            <a:off x="7295242" y="394782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B7197FA-F41C-3405-391A-31105461800F}"/>
              </a:ext>
            </a:extLst>
          </p:cNvPr>
          <p:cNvSpPr/>
          <p:nvPr/>
        </p:nvSpPr>
        <p:spPr>
          <a:xfrm>
            <a:off x="8264931" y="4401277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49521B1-3946-2D32-CFAF-111F21D01516}"/>
              </a:ext>
            </a:extLst>
          </p:cNvPr>
          <p:cNvSpPr/>
          <p:nvPr/>
        </p:nvSpPr>
        <p:spPr>
          <a:xfrm>
            <a:off x="7295242" y="4885105"/>
            <a:ext cx="343132" cy="317608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RT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6CDBAD2-5E20-4339-0D24-59212BAB962A}"/>
              </a:ext>
            </a:extLst>
          </p:cNvPr>
          <p:cNvCxnSpPr>
            <a:cxnSpLocks/>
            <a:stCxn id="84" idx="0"/>
            <a:endCxn id="79" idx="2"/>
          </p:cNvCxnSpPr>
          <p:nvPr/>
        </p:nvCxnSpPr>
        <p:spPr>
          <a:xfrm flipV="1">
            <a:off x="7958138" y="3645715"/>
            <a:ext cx="0" cy="539928"/>
          </a:xfrm>
          <a:prstGeom prst="straightConnector1">
            <a:avLst/>
          </a:prstGeom>
          <a:ln w="57150" cmpd="sng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F09B548-6803-635A-7837-AF1CC309583A}"/>
              </a:ext>
            </a:extLst>
          </p:cNvPr>
          <p:cNvSpPr/>
          <p:nvPr/>
        </p:nvSpPr>
        <p:spPr>
          <a:xfrm>
            <a:off x="591559" y="2230813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2AA0C7D-AE59-3A82-F7CC-4F94E6CBA8B6}"/>
              </a:ext>
            </a:extLst>
          </p:cNvPr>
          <p:cNvSpPr txBox="1"/>
          <p:nvPr/>
        </p:nvSpPr>
        <p:spPr>
          <a:xfrm>
            <a:off x="1412726" y="227877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A1</a:t>
            </a:r>
            <a:endParaRPr lang="ko-KR" altLang="en-US" sz="1000" dirty="0"/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14D56E5-453F-4D52-3F01-16AB5DDFE809}"/>
              </a:ext>
            </a:extLst>
          </p:cNvPr>
          <p:cNvCxnSpPr>
            <a:cxnSpLocks/>
          </p:cNvCxnSpPr>
          <p:nvPr/>
        </p:nvCxnSpPr>
        <p:spPr>
          <a:xfrm>
            <a:off x="573101" y="2600870"/>
            <a:ext cx="105081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0FED57E5-FFE0-7165-D7A4-49E4955F548E}"/>
              </a:ext>
            </a:extLst>
          </p:cNvPr>
          <p:cNvCxnSpPr>
            <a:cxnSpLocks/>
          </p:cNvCxnSpPr>
          <p:nvPr/>
        </p:nvCxnSpPr>
        <p:spPr>
          <a:xfrm>
            <a:off x="1826173" y="2600870"/>
            <a:ext cx="238069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E25DE726-B1DE-13D4-60B8-76B424CDB9FD}"/>
              </a:ext>
            </a:extLst>
          </p:cNvPr>
          <p:cNvCxnSpPr>
            <a:cxnSpLocks/>
          </p:cNvCxnSpPr>
          <p:nvPr/>
        </p:nvCxnSpPr>
        <p:spPr>
          <a:xfrm flipV="1">
            <a:off x="1614386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28862615-A9E2-F282-2332-0B6A768790C1}"/>
              </a:ext>
            </a:extLst>
          </p:cNvPr>
          <p:cNvCxnSpPr>
            <a:cxnSpLocks/>
          </p:cNvCxnSpPr>
          <p:nvPr/>
        </p:nvCxnSpPr>
        <p:spPr>
          <a:xfrm flipV="1">
            <a:off x="1829348" y="2239894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2FEE3F1-79CE-B234-5EFB-62365DBFBDA7}"/>
              </a:ext>
            </a:extLst>
          </p:cNvPr>
          <p:cNvSpPr/>
          <p:nvPr/>
        </p:nvSpPr>
        <p:spPr>
          <a:xfrm>
            <a:off x="606493" y="3445925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905A3CB-5D74-66FF-0A2F-44B3DB5EC22A}"/>
              </a:ext>
            </a:extLst>
          </p:cNvPr>
          <p:cNvSpPr txBox="1"/>
          <p:nvPr/>
        </p:nvSpPr>
        <p:spPr>
          <a:xfrm>
            <a:off x="1682943" y="352738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A6F9E1D4-9715-BBA1-5363-98011E9CC4A6}"/>
              </a:ext>
            </a:extLst>
          </p:cNvPr>
          <p:cNvCxnSpPr>
            <a:cxnSpLocks/>
          </p:cNvCxnSpPr>
          <p:nvPr/>
        </p:nvCxnSpPr>
        <p:spPr>
          <a:xfrm>
            <a:off x="588035" y="3821959"/>
            <a:ext cx="128631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C84CFB5C-CFEF-1B25-1E3F-973B3325FAF0}"/>
              </a:ext>
            </a:extLst>
          </p:cNvPr>
          <p:cNvCxnSpPr>
            <a:cxnSpLocks/>
          </p:cNvCxnSpPr>
          <p:nvPr/>
        </p:nvCxnSpPr>
        <p:spPr>
          <a:xfrm>
            <a:off x="3195353" y="3821959"/>
            <a:ext cx="99152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472387BD-B58D-9BD4-FE8E-196DF18EF50E}"/>
              </a:ext>
            </a:extLst>
          </p:cNvPr>
          <p:cNvCxnSpPr>
            <a:cxnSpLocks/>
          </p:cNvCxnSpPr>
          <p:nvPr/>
        </p:nvCxnSpPr>
        <p:spPr>
          <a:xfrm flipV="1">
            <a:off x="1874352" y="3455006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C17E526-DB13-D0EC-92CD-6E75D6C1AD3B}"/>
              </a:ext>
            </a:extLst>
          </p:cNvPr>
          <p:cNvCxnSpPr>
            <a:cxnSpLocks/>
          </p:cNvCxnSpPr>
          <p:nvPr/>
        </p:nvCxnSpPr>
        <p:spPr>
          <a:xfrm flipV="1">
            <a:off x="3195353" y="3447808"/>
            <a:ext cx="0" cy="37415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3F512CAE-F941-74AE-CB06-B6D315B74AF7}"/>
              </a:ext>
            </a:extLst>
          </p:cNvPr>
          <p:cNvCxnSpPr>
            <a:cxnSpLocks/>
          </p:cNvCxnSpPr>
          <p:nvPr/>
        </p:nvCxnSpPr>
        <p:spPr>
          <a:xfrm flipH="1">
            <a:off x="1874352" y="3455006"/>
            <a:ext cx="13210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2678B70-D02F-E819-CF11-9CB9975D8081}"/>
              </a:ext>
            </a:extLst>
          </p:cNvPr>
          <p:cNvSpPr/>
          <p:nvPr/>
        </p:nvSpPr>
        <p:spPr>
          <a:xfrm>
            <a:off x="591559" y="4057416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6D38898-EF1C-0D29-4EE2-402C641135AF}"/>
              </a:ext>
            </a:extLst>
          </p:cNvPr>
          <p:cNvSpPr txBox="1"/>
          <p:nvPr/>
        </p:nvSpPr>
        <p:spPr>
          <a:xfrm>
            <a:off x="2977423" y="411428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22B8DDF1-CE03-AC9C-4B7C-4C21EED6DD9B}"/>
              </a:ext>
            </a:extLst>
          </p:cNvPr>
          <p:cNvCxnSpPr>
            <a:cxnSpLocks/>
          </p:cNvCxnSpPr>
          <p:nvPr/>
        </p:nvCxnSpPr>
        <p:spPr>
          <a:xfrm>
            <a:off x="573101" y="4427473"/>
            <a:ext cx="259812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280B023-8627-9232-1F06-240FE0E02837}"/>
              </a:ext>
            </a:extLst>
          </p:cNvPr>
          <p:cNvCxnSpPr>
            <a:cxnSpLocks/>
          </p:cNvCxnSpPr>
          <p:nvPr/>
        </p:nvCxnSpPr>
        <p:spPr>
          <a:xfrm>
            <a:off x="3544569" y="4427473"/>
            <a:ext cx="68929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80B5D95-09D0-F456-DB9C-81DCA514EE43}"/>
              </a:ext>
            </a:extLst>
          </p:cNvPr>
          <p:cNvCxnSpPr>
            <a:cxnSpLocks/>
          </p:cNvCxnSpPr>
          <p:nvPr/>
        </p:nvCxnSpPr>
        <p:spPr>
          <a:xfrm flipV="1">
            <a:off x="3171227" y="4053322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4C673C2-269B-A5B3-DFDB-A13A1A2A1A29}"/>
              </a:ext>
            </a:extLst>
          </p:cNvPr>
          <p:cNvCxnSpPr>
            <a:cxnSpLocks/>
          </p:cNvCxnSpPr>
          <p:nvPr/>
        </p:nvCxnSpPr>
        <p:spPr>
          <a:xfrm flipV="1">
            <a:off x="3544569" y="406217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95CCD1B-482F-6131-D0AB-2A0EE06E91D8}"/>
              </a:ext>
            </a:extLst>
          </p:cNvPr>
          <p:cNvCxnSpPr>
            <a:cxnSpLocks/>
          </p:cNvCxnSpPr>
          <p:nvPr/>
        </p:nvCxnSpPr>
        <p:spPr>
          <a:xfrm flipH="1">
            <a:off x="3178377" y="4064496"/>
            <a:ext cx="36619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A3BFE52-49B1-25BF-D77D-E70F3B33B592}"/>
              </a:ext>
            </a:extLst>
          </p:cNvPr>
          <p:cNvSpPr/>
          <p:nvPr/>
        </p:nvSpPr>
        <p:spPr>
          <a:xfrm>
            <a:off x="235424" y="2181411"/>
            <a:ext cx="267772" cy="419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9716672-8725-79D2-8D90-DB28CCC21A66}"/>
              </a:ext>
            </a:extLst>
          </p:cNvPr>
          <p:cNvSpPr/>
          <p:nvPr/>
        </p:nvSpPr>
        <p:spPr>
          <a:xfrm>
            <a:off x="235424" y="2830964"/>
            <a:ext cx="267772" cy="2159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083273E-4882-AADF-C359-C0DC738A4BA8}"/>
              </a:ext>
            </a:extLst>
          </p:cNvPr>
          <p:cNvSpPr/>
          <p:nvPr/>
        </p:nvSpPr>
        <p:spPr>
          <a:xfrm>
            <a:off x="230661" y="5294242"/>
            <a:ext cx="267772" cy="4853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B62C039C-1586-11DC-4402-BBFB05B6CA1A}"/>
              </a:ext>
            </a:extLst>
          </p:cNvPr>
          <p:cNvCxnSpPr>
            <a:cxnSpLocks/>
          </p:cNvCxnSpPr>
          <p:nvPr/>
        </p:nvCxnSpPr>
        <p:spPr>
          <a:xfrm flipH="1">
            <a:off x="1596458" y="2257378"/>
            <a:ext cx="24429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3AD9DC3F-EC47-7E9F-348A-AB895B0DB6AC}"/>
              </a:ext>
            </a:extLst>
          </p:cNvPr>
          <p:cNvSpPr/>
          <p:nvPr/>
        </p:nvSpPr>
        <p:spPr>
          <a:xfrm>
            <a:off x="582034" y="5341398"/>
            <a:ext cx="356102" cy="317608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5D1EA34-DDB7-8D86-82FA-0B1111107037}"/>
              </a:ext>
            </a:extLst>
          </p:cNvPr>
          <p:cNvSpPr txBox="1"/>
          <p:nvPr/>
        </p:nvSpPr>
        <p:spPr>
          <a:xfrm>
            <a:off x="1135460" y="540234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↑</a:t>
            </a:r>
            <a:r>
              <a:rPr lang="en-US" altLang="ko-KR" sz="1000" dirty="0"/>
              <a:t>C1</a:t>
            </a:r>
            <a:endParaRPr lang="ko-KR" altLang="en-US" sz="1000" dirty="0"/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18A64EA-7915-B89F-776F-A97C20FF78A6}"/>
              </a:ext>
            </a:extLst>
          </p:cNvPr>
          <p:cNvCxnSpPr>
            <a:cxnSpLocks/>
          </p:cNvCxnSpPr>
          <p:nvPr/>
        </p:nvCxnSpPr>
        <p:spPr>
          <a:xfrm>
            <a:off x="563576" y="5711455"/>
            <a:ext cx="76039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06B056F-DF0A-BD9B-2CE0-1232259B953F}"/>
              </a:ext>
            </a:extLst>
          </p:cNvPr>
          <p:cNvCxnSpPr>
            <a:cxnSpLocks/>
          </p:cNvCxnSpPr>
          <p:nvPr/>
        </p:nvCxnSpPr>
        <p:spPr>
          <a:xfrm>
            <a:off x="3878729" y="5711455"/>
            <a:ext cx="31861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338A57A1-AA73-2948-D2E3-BB7CB4ED08A7}"/>
              </a:ext>
            </a:extLst>
          </p:cNvPr>
          <p:cNvCxnSpPr>
            <a:cxnSpLocks/>
          </p:cNvCxnSpPr>
          <p:nvPr/>
        </p:nvCxnSpPr>
        <p:spPr>
          <a:xfrm flipV="1">
            <a:off x="1329947" y="535047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D072E93F-E4E0-D021-8ECD-640E0D81FBAE}"/>
              </a:ext>
            </a:extLst>
          </p:cNvPr>
          <p:cNvCxnSpPr>
            <a:cxnSpLocks/>
          </p:cNvCxnSpPr>
          <p:nvPr/>
        </p:nvCxnSpPr>
        <p:spPr>
          <a:xfrm flipV="1">
            <a:off x="3887674" y="5350479"/>
            <a:ext cx="0" cy="37415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C893E70E-9E43-4B93-7FFA-8C818A87B63D}"/>
              </a:ext>
            </a:extLst>
          </p:cNvPr>
          <p:cNvCxnSpPr>
            <a:cxnSpLocks/>
          </p:cNvCxnSpPr>
          <p:nvPr/>
        </p:nvCxnSpPr>
        <p:spPr>
          <a:xfrm flipH="1">
            <a:off x="1323973" y="5367963"/>
            <a:ext cx="2554756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9361156-2411-8AAD-3201-2B78592D4404}"/>
              </a:ext>
            </a:extLst>
          </p:cNvPr>
          <p:cNvSpPr/>
          <p:nvPr/>
        </p:nvSpPr>
        <p:spPr>
          <a:xfrm>
            <a:off x="612347" y="2854366"/>
            <a:ext cx="356102" cy="317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LA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2B10AC97-7665-FF8C-39D2-B09ABAC6F457}"/>
              </a:ext>
            </a:extLst>
          </p:cNvPr>
          <p:cNvCxnSpPr>
            <a:cxnSpLocks/>
          </p:cNvCxnSpPr>
          <p:nvPr/>
        </p:nvCxnSpPr>
        <p:spPr>
          <a:xfrm>
            <a:off x="593889" y="3224423"/>
            <a:ext cx="105081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924CA7C-EF24-9519-3333-4FA0A844E9F2}"/>
              </a:ext>
            </a:extLst>
          </p:cNvPr>
          <p:cNvCxnSpPr>
            <a:cxnSpLocks/>
          </p:cNvCxnSpPr>
          <p:nvPr/>
        </p:nvCxnSpPr>
        <p:spPr>
          <a:xfrm>
            <a:off x="3175439" y="3236375"/>
            <a:ext cx="10522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D3E42710-D613-5725-3A65-88A6F5CC308C}"/>
              </a:ext>
            </a:extLst>
          </p:cNvPr>
          <p:cNvCxnSpPr>
            <a:cxnSpLocks/>
          </p:cNvCxnSpPr>
          <p:nvPr/>
        </p:nvCxnSpPr>
        <p:spPr>
          <a:xfrm flipV="1">
            <a:off x="1635174" y="2863447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연결선 244">
            <a:extLst>
              <a:ext uri="{FF2B5EF4-FFF2-40B4-BE49-F238E27FC236}">
                <a16:creationId xmlns:a16="http://schemas.microsoft.com/office/drawing/2014/main" id="{FBDB3323-ECCF-E82F-63DE-B30D20202E0E}"/>
              </a:ext>
            </a:extLst>
          </p:cNvPr>
          <p:cNvCxnSpPr>
            <a:cxnSpLocks/>
          </p:cNvCxnSpPr>
          <p:nvPr/>
        </p:nvCxnSpPr>
        <p:spPr>
          <a:xfrm flipV="1">
            <a:off x="3175439" y="2880931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252A172F-E55D-1A8E-5891-B9EAADC06668}"/>
              </a:ext>
            </a:extLst>
          </p:cNvPr>
          <p:cNvCxnSpPr>
            <a:cxnSpLocks/>
          </p:cNvCxnSpPr>
          <p:nvPr/>
        </p:nvCxnSpPr>
        <p:spPr>
          <a:xfrm flipH="1">
            <a:off x="1617246" y="2880931"/>
            <a:ext cx="155819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4E00FB96-EB13-C691-454C-C7B3B0AA80D3}"/>
              </a:ext>
            </a:extLst>
          </p:cNvPr>
          <p:cNvSpPr/>
          <p:nvPr/>
        </p:nvSpPr>
        <p:spPr>
          <a:xfrm>
            <a:off x="608135" y="4627850"/>
            <a:ext cx="356102" cy="3176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LC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ET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A6B6BFBA-4DC0-8917-EB2D-0F35DE14984B}"/>
              </a:ext>
            </a:extLst>
          </p:cNvPr>
          <p:cNvCxnSpPr>
            <a:cxnSpLocks/>
          </p:cNvCxnSpPr>
          <p:nvPr/>
        </p:nvCxnSpPr>
        <p:spPr>
          <a:xfrm>
            <a:off x="589677" y="4997907"/>
            <a:ext cx="84572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39797FB5-351E-F9B2-E6D6-3DC84151C5AF}"/>
              </a:ext>
            </a:extLst>
          </p:cNvPr>
          <p:cNvCxnSpPr>
            <a:cxnSpLocks/>
          </p:cNvCxnSpPr>
          <p:nvPr/>
        </p:nvCxnSpPr>
        <p:spPr>
          <a:xfrm>
            <a:off x="3171227" y="5009859"/>
            <a:ext cx="105222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3ED5C07-A4F3-B583-049D-6178AF0A3959}"/>
              </a:ext>
            </a:extLst>
          </p:cNvPr>
          <p:cNvCxnSpPr>
            <a:cxnSpLocks/>
          </p:cNvCxnSpPr>
          <p:nvPr/>
        </p:nvCxnSpPr>
        <p:spPr>
          <a:xfrm flipV="1">
            <a:off x="1412726" y="4635053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F5A58B2-00F9-281B-44ED-5B742D3283C5}"/>
              </a:ext>
            </a:extLst>
          </p:cNvPr>
          <p:cNvCxnSpPr>
            <a:cxnSpLocks/>
          </p:cNvCxnSpPr>
          <p:nvPr/>
        </p:nvCxnSpPr>
        <p:spPr>
          <a:xfrm flipV="1">
            <a:off x="3171227" y="4654415"/>
            <a:ext cx="0" cy="3741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D570F03D-6008-409D-4DB4-E0EF65E64209}"/>
              </a:ext>
            </a:extLst>
          </p:cNvPr>
          <p:cNvCxnSpPr>
            <a:cxnSpLocks/>
          </p:cNvCxnSpPr>
          <p:nvPr/>
        </p:nvCxnSpPr>
        <p:spPr>
          <a:xfrm flipH="1">
            <a:off x="1412726" y="4644889"/>
            <a:ext cx="175850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3509D2BC-23D3-9E42-9BE3-77EEE44144B6}"/>
              </a:ext>
            </a:extLst>
          </p:cNvPr>
          <p:cNvSpPr txBox="1"/>
          <p:nvPr/>
        </p:nvSpPr>
        <p:spPr>
          <a:xfrm>
            <a:off x="1435398" y="291279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A2</a:t>
            </a:r>
            <a:endParaRPr lang="ko-KR" altLang="en-US" sz="1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03830E0-369D-2C2D-1390-A2A708F1C3EE}"/>
              </a:ext>
            </a:extLst>
          </p:cNvPr>
          <p:cNvSpPr txBox="1"/>
          <p:nvPr/>
        </p:nvSpPr>
        <p:spPr>
          <a:xfrm>
            <a:off x="1230693" y="4696934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  <a:r>
              <a:rPr lang="en-US" altLang="ko-KR" sz="1000" dirty="0"/>
              <a:t>C2</a:t>
            </a:r>
            <a:endParaRPr lang="ko-KR" altLang="en-US" sz="10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1DD7B3C-32A6-4200-1A48-F241386912AE}"/>
              </a:ext>
            </a:extLst>
          </p:cNvPr>
          <p:cNvSpPr txBox="1"/>
          <p:nvPr/>
        </p:nvSpPr>
        <p:spPr>
          <a:xfrm>
            <a:off x="2970835" y="293212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0230DD6-77B0-5FC1-3217-E8B62AE0FBDB}"/>
              </a:ext>
            </a:extLst>
          </p:cNvPr>
          <p:cNvSpPr txBox="1"/>
          <p:nvPr/>
        </p:nvSpPr>
        <p:spPr>
          <a:xfrm>
            <a:off x="2983535" y="350757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6</a:t>
            </a:r>
            <a:endParaRPr lang="ko-KR" altLang="en-US" sz="10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C5B9785-6F6B-0478-8243-7179D429898C}"/>
              </a:ext>
            </a:extLst>
          </p:cNvPr>
          <p:cNvSpPr txBox="1"/>
          <p:nvPr/>
        </p:nvSpPr>
        <p:spPr>
          <a:xfrm>
            <a:off x="2977423" y="469835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  <a:r>
              <a:rPr lang="en-US" altLang="ko-KR" sz="1000" dirty="0"/>
              <a:t>5</a:t>
            </a:r>
            <a:endParaRPr lang="ko-KR" altLang="en-US" sz="1000" dirty="0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48CA8E4C-DF4D-B6DD-89CE-36075EFDFF5A}"/>
              </a:ext>
            </a:extLst>
          </p:cNvPr>
          <p:cNvSpPr/>
          <p:nvPr/>
        </p:nvSpPr>
        <p:spPr>
          <a:xfrm>
            <a:off x="7298607" y="2580654"/>
            <a:ext cx="574491" cy="485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Start</a:t>
            </a:r>
          </a:p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Port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B4F70F89-9BCC-6F3F-EA4D-24B0AA0EDDD2}"/>
              </a:ext>
            </a:extLst>
          </p:cNvPr>
          <p:cNvSpPr/>
          <p:nvPr/>
        </p:nvSpPr>
        <p:spPr>
          <a:xfrm>
            <a:off x="7105436" y="236169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7773D2EB-1FCF-534B-0A6D-EEB9825192A6}"/>
              </a:ext>
            </a:extLst>
          </p:cNvPr>
          <p:cNvSpPr/>
          <p:nvPr/>
        </p:nvSpPr>
        <p:spPr>
          <a:xfrm>
            <a:off x="7632010" y="2361691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6DB29A6-758D-A08D-9780-9B55A0236373}"/>
              </a:ext>
            </a:extLst>
          </p:cNvPr>
          <p:cNvSpPr txBox="1"/>
          <p:nvPr/>
        </p:nvSpPr>
        <p:spPr>
          <a:xfrm>
            <a:off x="7393725" y="2346027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</a:t>
            </a:r>
            <a:endParaRPr lang="ko-KR" altLang="en-US" sz="11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282AC97-49C7-703D-E6B8-3ABEE0A01873}"/>
              </a:ext>
            </a:extLst>
          </p:cNvPr>
          <p:cNvSpPr txBox="1"/>
          <p:nvPr/>
        </p:nvSpPr>
        <p:spPr>
          <a:xfrm>
            <a:off x="8059312" y="2349127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</a:t>
            </a:r>
            <a:endParaRPr lang="ko-KR" altLang="en-US" sz="11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4A9C737-2795-11FC-0F15-92859BC4B895}"/>
              </a:ext>
            </a:extLst>
          </p:cNvPr>
          <p:cNvSpPr txBox="1"/>
          <p:nvPr/>
        </p:nvSpPr>
        <p:spPr>
          <a:xfrm>
            <a:off x="6900000" y="227877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     )</a:t>
            </a:r>
            <a:endParaRPr lang="ko-KR" altLang="en-US" dirty="0"/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7E7154EC-BBF7-36BD-C44C-1E519E6718A7}"/>
              </a:ext>
            </a:extLst>
          </p:cNvPr>
          <p:cNvSpPr/>
          <p:nvPr/>
        </p:nvSpPr>
        <p:spPr>
          <a:xfrm>
            <a:off x="8496941" y="2361691"/>
            <a:ext cx="4209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B(G)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5EDA2C2F-7A02-B6AF-2477-0BCE9ABBFD46}"/>
              </a:ext>
            </a:extLst>
          </p:cNvPr>
          <p:cNvSpPr/>
          <p:nvPr/>
        </p:nvSpPr>
        <p:spPr>
          <a:xfrm>
            <a:off x="4426819" y="1107413"/>
            <a:ext cx="574491" cy="48535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Start</a:t>
            </a:r>
          </a:p>
          <a:p>
            <a:pPr algn="ctr"/>
            <a:r>
              <a:rPr lang="en-US" altLang="ko-KR" sz="800" dirty="0">
                <a:solidFill>
                  <a:schemeClr val="dk1"/>
                </a:solidFill>
              </a:rPr>
              <a:t>Port</a:t>
            </a:r>
            <a:endParaRPr lang="ko-KR" altLang="en-US" sz="1200" dirty="0">
              <a:solidFill>
                <a:schemeClr val="dk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BF1669E-5431-CE43-7B42-8BCA76AC8D7D}"/>
              </a:ext>
            </a:extLst>
          </p:cNvPr>
          <p:cNvSpPr/>
          <p:nvPr/>
        </p:nvSpPr>
        <p:spPr>
          <a:xfrm>
            <a:off x="4233648" y="88518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B(L)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EB5EB5-30B5-EA37-EDAC-D40C94D2B047}"/>
              </a:ext>
            </a:extLst>
          </p:cNvPr>
          <p:cNvSpPr/>
          <p:nvPr/>
        </p:nvSpPr>
        <p:spPr>
          <a:xfrm>
            <a:off x="4760222" y="885180"/>
            <a:ext cx="3561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F65504-C314-3124-EDC7-05FA0FF87F24}"/>
              </a:ext>
            </a:extLst>
          </p:cNvPr>
          <p:cNvSpPr txBox="1"/>
          <p:nvPr/>
        </p:nvSpPr>
        <p:spPr>
          <a:xfrm>
            <a:off x="4521937" y="869516"/>
            <a:ext cx="319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or</a:t>
            </a:r>
            <a:endParaRPr lang="ko-KR" altLang="en-US" sz="11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3AC9D32-1788-3ABA-DC33-F0DC81106579}"/>
              </a:ext>
            </a:extLst>
          </p:cNvPr>
          <p:cNvSpPr txBox="1"/>
          <p:nvPr/>
        </p:nvSpPr>
        <p:spPr>
          <a:xfrm>
            <a:off x="5187524" y="872616"/>
            <a:ext cx="425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and</a:t>
            </a:r>
            <a:endParaRPr lang="ko-KR" altLang="en-US" sz="11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C63BFDA-0163-C31B-19FC-0269EBE488DC}"/>
              </a:ext>
            </a:extLst>
          </p:cNvPr>
          <p:cNvSpPr txBox="1"/>
          <p:nvPr/>
        </p:nvSpPr>
        <p:spPr>
          <a:xfrm>
            <a:off x="4028212" y="80226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            )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EC313E9-9B61-2802-C891-46A8915EFD92}"/>
              </a:ext>
            </a:extLst>
          </p:cNvPr>
          <p:cNvSpPr/>
          <p:nvPr/>
        </p:nvSpPr>
        <p:spPr>
          <a:xfrm>
            <a:off x="5581933" y="875910"/>
            <a:ext cx="420902" cy="31760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B(G)</a:t>
            </a:r>
          </a:p>
          <a:p>
            <a:pPr algn="ctr"/>
            <a:r>
              <a:rPr lang="en-US" altLang="ko-KR" sz="900" b="1" dirty="0">
                <a:solidFill>
                  <a:schemeClr val="bg1"/>
                </a:solidFill>
              </a:rPr>
              <a:t>ST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1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2598" cy="1325563"/>
          </a:xfrm>
        </p:spPr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2" y="2441441"/>
              <a:ext cx="4398682" cy="2052964"/>
              <a:chOff x="1314449" y="2476500"/>
              <a:chExt cx="4476751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49" y="2476500"/>
                <a:ext cx="1884465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newSys1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</a:t>
                </a:r>
              </a:p>
              <a:p>
                <a:pPr algn="ctr"/>
                <a:r>
                  <a:rPr lang="en-US" altLang="ko-KR" dirty="0"/>
                  <a:t>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16200000" flipH="1">
                <a:off x="3206279" y="3006171"/>
                <a:ext cx="821904" cy="13885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Copy2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SystemA4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EFDBE1-D443-631B-07F5-0BE3414D4101}"/>
              </a:ext>
            </a:extLst>
          </p:cNvPr>
          <p:cNvSpPr/>
          <p:nvPr/>
        </p:nvSpPr>
        <p:spPr>
          <a:xfrm>
            <a:off x="3304070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2551946C-19B0-811C-713E-F9A63A663A87}"/>
              </a:ext>
            </a:extLst>
          </p:cNvPr>
          <p:cNvSpPr/>
          <p:nvPr/>
        </p:nvSpPr>
        <p:spPr>
          <a:xfrm>
            <a:off x="5576336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71CBF7B-99E3-990E-0DBD-7188FAD66358}"/>
              </a:ext>
            </a:extLst>
          </p:cNvPr>
          <p:cNvSpPr/>
          <p:nvPr/>
        </p:nvSpPr>
        <p:spPr>
          <a:xfrm>
            <a:off x="7848602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Dummy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789260" y="1014413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393474" y="3016398"/>
            <a:ext cx="4313815" cy="3186314"/>
            <a:chOff x="1393474" y="3016398"/>
            <a:chExt cx="4313815" cy="31863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C0DB17-5983-5AB1-2A10-EF20E8B13F5C}"/>
                </a:ext>
              </a:extLst>
            </p:cNvPr>
            <p:cNvSpPr txBox="1"/>
            <p:nvPr/>
          </p:nvSpPr>
          <p:spPr>
            <a:xfrm>
              <a:off x="2131665" y="5279382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동시행위그룹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방법</a:t>
              </a:r>
              <a:r>
                <a:rPr lang="en-US" altLang="ko-KR" dirty="0"/>
                <a:t>: </a:t>
              </a:r>
              <a:r>
                <a:rPr lang="ko-KR" altLang="en-US" dirty="0"/>
                <a:t>무방향라인으로 연결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319279" y="2903389"/>
                    <a:ext cx="7145966" cy="2098587"/>
                    <a:chOff x="2319279" y="2903389"/>
                    <a:chExt cx="7145966" cy="2098587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7565" y="4075368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SysB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527" y="4162777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>
              <a:off x="2510236" y="3934615"/>
              <a:ext cx="14636" cy="285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0" cy="336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85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Dummy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095BC-B05C-99B4-A7B0-5B454302CC44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D9A774-79F2-4B0A-BFB8-7385669BD144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44D90-313D-6999-A622-7D14E2D4BB2D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AF99D2-1FD0-2C88-40D5-C1B46C834F2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8F776-56B5-2100-0CCB-CEA3F38785E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90A6F-F657-4243-24EC-B8C57EB023EA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B752CF-DE6F-EA78-668C-15CAA6A54DEA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0520C4-EF88-CF64-A8DE-CC4B85724DAD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DE7793-73E1-2FA3-CBE5-3C61E718200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43B636-F008-5A90-C875-BE7D1ECD00E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8E53879-FC32-AF5B-5541-2211A11E7A8D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240FAD6-17A0-53B2-7676-ED77041E1A82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9FBC599-DEC1-CD23-7968-BC3F9F554D43}"/>
              </a:ext>
            </a:extLst>
          </p:cNvPr>
          <p:cNvCxnSpPr>
            <a:cxnSpLocks/>
            <a:stCxn id="32" idx="2"/>
            <a:endCxn id="39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4F40B0-802B-3387-DA28-2C0F62DF548E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152C723-5D0A-BD8D-FB60-21CAC8BC320B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0D92F8F-9ED4-D258-D19C-D938DD8A5165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83C2D3-EB7B-31EE-4AC2-6D191AA180EE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$SystemA.F1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A13477A-89DB-8E04-F5CD-9F8EE55653AA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3EC27E0-97F0-2860-A68E-A495C4677F19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A0C99B1-8CFD-C47E-2514-7B6D7A0C5E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F3157C4-DD0E-B5DC-75CD-887E0F9CF2D0}"/>
              </a:ext>
            </a:extLst>
          </p:cNvPr>
          <p:cNvSpPr/>
          <p:nvPr/>
        </p:nvSpPr>
        <p:spPr>
          <a:xfrm>
            <a:off x="11000821" y="20852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API3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[~A2;A5]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B7D3F24-534B-1F24-F809-40AF3F4170F4}"/>
              </a:ext>
            </a:extLst>
          </p:cNvPr>
          <p:cNvSpPr/>
          <p:nvPr/>
        </p:nvSpPr>
        <p:spPr>
          <a:xfrm>
            <a:off x="11000820" y="28647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API4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[A1;A4~]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EC5416F-0F62-36DB-9940-5685DC150CA7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11000819" y="24302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068DF4-5AEC-98D2-96B5-210CDD49B337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E1F7-AF4C-4066-BEBA-F08DCDC1E4D9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EAE80-CD24-6F97-FCF2-9412C4FE9936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BBDB25-2141-6704-FC16-0C546296D65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BE7BBE-A1CC-DA5A-8FF0-72033896EF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DAE08-4444-FF8E-B69E-67B62C0EE185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0912-6F3F-7449-6847-4F8C584B9115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BC490-72B3-063C-2A4E-3232A98CC15F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277F9-3D51-5907-98B1-BCD26AD5D5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D54AA8-01CC-C9D9-4AD2-F7D20708B7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7A774B-036B-41B5-2F3A-0328E25CDFD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DE7E164-07ED-5509-6E9D-9DA11C12699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CD254-FE7C-2D4F-71E4-650D593400AE}"/>
              </a:ext>
            </a:extLst>
          </p:cNvPr>
          <p:cNvCxnSpPr>
            <a:cxnSpLocks/>
            <a:stCxn id="27" idx="2"/>
            <a:endCxn id="34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A6132B-A109-7943-CEC4-4A613DD4A697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57C2-4816-7E91-9699-0A4D1502A1C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[F1.A4~F1.A6]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6D36C48-51E8-C845-A7D4-48941E5726AF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[F1.A3~F1.A5]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CC7643-6B04-C945-BA57-A8C7E09B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3583536-9198-594E-46C3-3A3C890979C9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7DE278-04B2-B0A3-3AD3-6EA3B2FCD81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26640</TotalTime>
  <Words>5723</Words>
  <Application>Microsoft Office PowerPoint</Application>
  <PresentationFormat>와이드스크린</PresentationFormat>
  <Paragraphs>1457</Paragraphs>
  <Slides>35</Slides>
  <Notes>1</Notes>
  <HiddenSlides>25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돋움체</vt:lpstr>
      <vt:lpstr>맑은 고딕</vt:lpstr>
      <vt:lpstr>신그래픽체</vt:lpstr>
      <vt:lpstr>현대하모니 M</vt:lpstr>
      <vt:lpstr>Arial</vt:lpstr>
      <vt:lpstr>Cambria Math</vt:lpstr>
      <vt:lpstr>Office 테마</vt:lpstr>
      <vt:lpstr>DS Unit Test</vt:lpstr>
      <vt:lpstr>S101</vt:lpstr>
      <vt:lpstr>S102</vt:lpstr>
      <vt:lpstr>S103</vt:lpstr>
      <vt:lpstr>S104</vt:lpstr>
      <vt:lpstr>$SystemB</vt:lpstr>
      <vt:lpstr>$SystemA</vt:lpstr>
      <vt:lpstr>$SystemA.F1</vt:lpstr>
      <vt:lpstr>$SystemA.F2</vt:lpstr>
      <vt:lpstr>#101</vt:lpstr>
      <vt:lpstr>F102</vt:lpstr>
      <vt:lpstr>PowerPoint 프레젠테이션</vt:lpstr>
      <vt:lpstr>PowerPoint 프레젠테이션</vt:lpstr>
      <vt:lpstr>Relay Code</vt:lpstr>
      <vt:lpstr>$C</vt:lpstr>
      <vt:lpstr>$D</vt:lpstr>
      <vt:lpstr>PowerPoint 프레젠테이션</vt:lpstr>
      <vt:lpstr>DS control 사용 환경</vt:lpstr>
      <vt:lpstr>PowerPoint 프레젠테이션</vt:lpstr>
      <vt:lpstr>실행코드 생성</vt:lpstr>
      <vt:lpstr>PowerPoint 프레젠테이션</vt:lpstr>
      <vt:lpstr>정의 (Ex : Real A) A = 0 ~ 255</vt:lpstr>
      <vt:lpstr>PowerPoint 프레젠테이션</vt:lpstr>
      <vt:lpstr>정의 (Ex : Real A) A = 0 ~ 255</vt:lpstr>
      <vt:lpstr>PowerPoint 프레젠테이션</vt:lpstr>
      <vt:lpstr>XGI주소 체계</vt:lpstr>
      <vt:lpstr>XGI - MAP 구성 예제</vt:lpstr>
      <vt:lpstr>XGI – 주로 사용하는 FLAG영역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692</cp:revision>
  <cp:lastPrinted>2022-02-14T05:59:14Z</cp:lastPrinted>
  <dcterms:created xsi:type="dcterms:W3CDTF">2021-12-21T01:04:53Z</dcterms:created>
  <dcterms:modified xsi:type="dcterms:W3CDTF">2022-11-28T01:56:52Z</dcterms:modified>
</cp:coreProperties>
</file>