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K_XGB_%EB%AA%85%EB%A0%B9%EC%96%B4%EC%A7%91_%EA%B5%AD%EB%AC%B8_V2.3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http://www.famart.co.kr/resource/ls/%EC%82%AC%EC%9A%A9%EC%84%A4%EB%AA%85%EC%84%9C_XGK_XGB_%EB%AA%85%EB%A0%B9%EC%96%B4%EC%A7%91_%EA%B5%AD%EB%AC%B8_V2.3.pdf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따라감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976312"/>
            <a:ext cx="90392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264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PowerPoint 프레젠테이션</vt:lpstr>
      <vt:lpstr>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11</cp:revision>
  <dcterms:created xsi:type="dcterms:W3CDTF">2022-12-14T21:23:42Z</dcterms:created>
  <dcterms:modified xsi:type="dcterms:W3CDTF">2022-12-14T22:13:05Z</dcterms:modified>
</cp:coreProperties>
</file>