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2" r:id="rId6"/>
    <p:sldId id="271" r:id="rId7"/>
    <p:sldId id="258" r:id="rId8"/>
    <p:sldId id="274" r:id="rId9"/>
    <p:sldId id="273" r:id="rId10"/>
    <p:sldId id="267" r:id="rId11"/>
    <p:sldId id="261" r:id="rId12"/>
    <p:sldId id="263" r:id="rId13"/>
    <p:sldId id="265" r:id="rId14"/>
    <p:sldId id="266" r:id="rId15"/>
    <p:sldId id="268" r:id="rId16"/>
    <p:sldId id="272" r:id="rId17"/>
    <p:sldId id="259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{_~F,I?G~_};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@lf(B,H)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{_~#g(F),#g(I)?#(G)~_};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9" y="150984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8587789" y="2816273"/>
            <a:ext cx="1210382" cy="1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#letch(#(!S),S)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B7F19-4619-01D5-D4EE-A0EBD04DDF97}"/>
              </a:ext>
            </a:extLst>
          </p:cNvPr>
          <p:cNvSpPr txBox="1"/>
          <p:nvPr/>
        </p:nvSpPr>
        <p:spPr>
          <a:xfrm>
            <a:off x="6842879" y="265074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#letch(#(!R),R)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DCDC63-03E8-9FAE-B6FB-ED4375661D5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8" y="1967044"/>
            <a:ext cx="1621443" cy="8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4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#letch(temp,#(!B)) |&gt; B;</a:t>
            </a:r>
          </a:p>
          <a:p>
            <a:r>
              <a:rPr lang="en-US" altLang="ko-KR" dirty="0"/>
              <a:t>#(A &amp;&amp; !B) |&gt; temp &lt; #(!#g(C));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H="1" flipV="1">
            <a:off x="9580228" y="3273473"/>
            <a:ext cx="1442821" cy="7261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10041622" y="3999613"/>
            <a:ext cx="19628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#letch(#(A),#(!B))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559E9-906E-0869-1387-DE86DD6213F1}"/>
              </a:ext>
            </a:extLst>
          </p:cNvPr>
          <p:cNvSpPr/>
          <p:nvPr/>
        </p:nvSpPr>
        <p:spPr>
          <a:xfrm>
            <a:off x="6590769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727F3C-F66F-CAFB-2BB7-1E4214B80244}"/>
              </a:ext>
            </a:extLst>
          </p:cNvPr>
          <p:cNvCxnSpPr>
            <a:cxnSpLocks/>
            <a:stCxn id="79" idx="1"/>
            <a:endCxn id="18" idx="6"/>
          </p:cNvCxnSpPr>
          <p:nvPr/>
        </p:nvCxnSpPr>
        <p:spPr>
          <a:xfrm flipH="1">
            <a:off x="7513558" y="5324047"/>
            <a:ext cx="293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DC1EE5-E0B7-41F8-0A8C-74D50346CCF2}"/>
              </a:ext>
            </a:extLst>
          </p:cNvPr>
          <p:cNvCxnSpPr>
            <a:cxnSpLocks/>
            <a:stCxn id="72" idx="2"/>
            <a:endCxn id="18" idx="0"/>
          </p:cNvCxnSpPr>
          <p:nvPr/>
        </p:nvCxnSpPr>
        <p:spPr>
          <a:xfrm>
            <a:off x="7052164" y="4356684"/>
            <a:ext cx="0" cy="51016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2ED24B-3C3F-3D30-870A-6435E85619C0}"/>
              </a:ext>
            </a:extLst>
          </p:cNvPr>
          <p:cNvSpPr txBox="1"/>
          <p:nvPr/>
        </p:nvSpPr>
        <p:spPr>
          <a:xfrm>
            <a:off x="6330853" y="3987352"/>
            <a:ext cx="144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 &amp;&amp; !B)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9D44C4-0CB3-AACF-EEAF-3AC7F72ECBED}"/>
              </a:ext>
            </a:extLst>
          </p:cNvPr>
          <p:cNvSpPr txBox="1"/>
          <p:nvPr/>
        </p:nvSpPr>
        <p:spPr>
          <a:xfrm>
            <a:off x="7806655" y="5139381"/>
            <a:ext cx="10864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#(!#g(C))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&amp;&amp; !A)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sf_B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#(!A)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8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7" y="2816273"/>
            <a:ext cx="1621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#letch(#g(B),#(!B)) |&gt; B;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V="1">
            <a:off x="7074667" y="3273473"/>
            <a:ext cx="2505561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070736" y="5139381"/>
            <a:ext cx="2007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#letch(#g(B),#(!B))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7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#(!A);               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026B53-6137-28EA-886B-C32CB9AE7ECB}"/>
              </a:ext>
            </a:extLst>
          </p:cNvPr>
          <p:cNvSpPr/>
          <p:nvPr/>
        </p:nvSpPr>
        <p:spPr>
          <a:xfrm>
            <a:off x="5511187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71E4DA-70B3-F03A-DFDF-DF4FCB81B67C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ED0F03-BBE2-CE07-1FFB-7701A1C21833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6885887" y="2419840"/>
            <a:ext cx="2179305" cy="59111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E1CAC0-4A8B-43E2-652F-94C186F6230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433976" y="2096551"/>
            <a:ext cx="2496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6F7DB-269D-70C6-8AA1-F43D32947D97}"/>
              </a:ext>
            </a:extLst>
          </p:cNvPr>
          <p:cNvSpPr txBox="1"/>
          <p:nvPr/>
        </p:nvSpPr>
        <p:spPr>
          <a:xfrm>
            <a:off x="5140977" y="282628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E3D36A6-401B-DC5A-F8F4-894515744F4D}"/>
              </a:ext>
            </a:extLst>
          </p:cNvPr>
          <p:cNvSpPr/>
          <p:nvPr/>
        </p:nvSpPr>
        <p:spPr>
          <a:xfrm>
            <a:off x="5511187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D36E9A-7BAF-1EE0-F0D9-75D62F266564}"/>
              </a:ext>
            </a:extLst>
          </p:cNvPr>
          <p:cNvSpPr/>
          <p:nvPr/>
        </p:nvSpPr>
        <p:spPr>
          <a:xfrm>
            <a:off x="8930053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51042D-5E05-33F6-C380-6215C96BB26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6433976" y="4119584"/>
            <a:ext cx="249607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AA6FA78-21E7-94C4-D193-718EB2CEDEAB}"/>
              </a:ext>
            </a:extLst>
          </p:cNvPr>
          <p:cNvCxnSpPr>
            <a:cxnSpLocks/>
            <a:stCxn id="27" idx="3"/>
            <a:endCxn id="24" idx="3"/>
          </p:cNvCxnSpPr>
          <p:nvPr/>
        </p:nvCxnSpPr>
        <p:spPr>
          <a:xfrm flipV="1">
            <a:off x="6885887" y="4442873"/>
            <a:ext cx="2179305" cy="591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4DDB0E-9D4E-E085-46C0-835473F09FF1}"/>
              </a:ext>
            </a:extLst>
          </p:cNvPr>
          <p:cNvSpPr txBox="1"/>
          <p:nvPr/>
        </p:nvSpPr>
        <p:spPr>
          <a:xfrm>
            <a:off x="5140977" y="484931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4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F807-1155-924F-8119-2A52B0E3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EB3F4-096A-8917-7724-CAF7904A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pPr lvl="1"/>
            <a:r>
              <a:rPr lang="en-US" altLang="ko-KR" dirty="0"/>
              <a:t>#(!B) &gt; B &gt; A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@selfr(B) &gt; A;</a:t>
            </a:r>
          </a:p>
          <a:p>
            <a:pPr lvl="1"/>
            <a:r>
              <a:rPr lang="en-US" altLang="ko-KR" dirty="0"/>
              <a:t>#(B),</a:t>
            </a:r>
            <a:r>
              <a:rPr lang="en-US" altLang="ko-KR" sz="2400" dirty="0"/>
              <a:t> #letch(#g(B),#(!B))</a:t>
            </a:r>
            <a:r>
              <a:rPr lang="en-US" altLang="ko-KR" dirty="0"/>
              <a:t> |&gt; B &lt; A;</a:t>
            </a:r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26E394-B147-92F4-7468-D4622FD85F07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74DC8F-ABF1-26EB-4977-1FC0BD5E5A5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88594" y="1140452"/>
            <a:ext cx="776598" cy="63281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8B8107-B382-D6A6-C4E1-ED5749001E0F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7159597" y="2096551"/>
            <a:ext cx="1770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C6C39D-E26B-0B13-5A8C-248EA7F54E54}"/>
              </a:ext>
            </a:extLst>
          </p:cNvPr>
          <p:cNvSpPr txBox="1"/>
          <p:nvPr/>
        </p:nvSpPr>
        <p:spPr>
          <a:xfrm>
            <a:off x="5414687" y="1911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#(!B)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5EEF8E-0965-4649-2962-874502706D2F}"/>
              </a:ext>
            </a:extLst>
          </p:cNvPr>
          <p:cNvSpPr/>
          <p:nvPr/>
        </p:nvSpPr>
        <p:spPr>
          <a:xfrm>
            <a:off x="10537438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5BC5CC-ECE9-167D-A84F-F2BD87FDEB6E}"/>
              </a:ext>
            </a:extLst>
          </p:cNvPr>
          <p:cNvSpPr/>
          <p:nvPr/>
        </p:nvSpPr>
        <p:spPr>
          <a:xfrm>
            <a:off x="8930053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00D824-805F-5BC7-8E23-9C224D3FA80D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7159597" y="4185960"/>
            <a:ext cx="1770456" cy="119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B99EED-A564-444F-9512-BB66726FBE4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9852842" y="4197882"/>
            <a:ext cx="684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B5C4FE-B7AF-E4AA-00F7-1201CE9254FA}"/>
              </a:ext>
            </a:extLst>
          </p:cNvPr>
          <p:cNvSpPr txBox="1"/>
          <p:nvPr/>
        </p:nvSpPr>
        <p:spPr>
          <a:xfrm>
            <a:off x="5414687" y="40012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#(B)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08FE49-000B-7C03-A981-C9DAF9EE05DE}"/>
              </a:ext>
            </a:extLst>
          </p:cNvPr>
          <p:cNvSpPr/>
          <p:nvPr/>
        </p:nvSpPr>
        <p:spPr>
          <a:xfrm>
            <a:off x="10494301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4DDC45-F7A2-80EB-8E46-AE7C5226E668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9852842" y="2096551"/>
            <a:ext cx="6414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F588C0-738F-E92A-C27A-D3976F6CEE2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288594" y="3251888"/>
            <a:ext cx="776598" cy="622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6FEA90-7A2A-A68B-2134-D915C28BB3E6}"/>
              </a:ext>
            </a:extLst>
          </p:cNvPr>
          <p:cNvSpPr txBox="1"/>
          <p:nvPr/>
        </p:nvSpPr>
        <p:spPr>
          <a:xfrm>
            <a:off x="5427460" y="4505563"/>
            <a:ext cx="174491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#letch(#g(B),#(!B))</a:t>
            </a:r>
            <a:endParaRPr lang="ko-KR" altLang="en-US" sz="1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3BFC67E-D614-E13A-87AC-7651AF140508}"/>
              </a:ext>
            </a:extLst>
          </p:cNvPr>
          <p:cNvCxnSpPr>
            <a:cxnSpLocks/>
            <a:stCxn id="39" idx="3"/>
            <a:endCxn id="10" idx="2"/>
          </p:cNvCxnSpPr>
          <p:nvPr/>
        </p:nvCxnSpPr>
        <p:spPr>
          <a:xfrm flipV="1">
            <a:off x="7172370" y="4197882"/>
            <a:ext cx="1757683" cy="46157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79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218435-BEAB-8D44-B7E3-40F254E2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보류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FAF49F3-A63C-D5CA-3584-769A96FB2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S, R, 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938</Words>
  <Application>Microsoft Office PowerPoint</Application>
  <PresentationFormat>와이드스크린</PresentationFormat>
  <Paragraphs>174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Priority operation</vt:lpstr>
      <vt:lpstr>A &gt; @sf(B) &lt;| C;</vt:lpstr>
      <vt:lpstr>A &gt; @lf(B) &lt;| C;</vt:lpstr>
      <vt:lpstr>Push-button-like operation</vt:lpstr>
      <vt:lpstr>Single operation1</vt:lpstr>
      <vt:lpstr>Single operation2</vt:lpstr>
      <vt:lpstr>보류 </vt:lpstr>
      <vt:lpstr>A &gt; @sf(B) &lt;| C;</vt:lpstr>
      <vt:lpstr>A &gt; @lf(B) &lt;| C;</vt:lpstr>
      <vt:lpstr>X,Y?Z &gt; @sf(B,H) &lt;| F,I?G;</vt:lpstr>
      <vt:lpstr>X,Y?Z &gt; @sf(B,H) &lt;| F,I?#(G);</vt:lpstr>
      <vt:lpstr>X,Y?Z &gt; @lf(B,H) &lt;| F,I?#(G);</vt:lpstr>
      <vt:lpstr>A &gt; @lf(B) &lt;| C;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131</cp:revision>
  <dcterms:created xsi:type="dcterms:W3CDTF">2022-05-16T06:29:33Z</dcterms:created>
  <dcterms:modified xsi:type="dcterms:W3CDTF">2022-05-19T02:05:41Z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