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1" r:id="rId6"/>
    <p:sldId id="262" r:id="rId7"/>
    <p:sldId id="265" r:id="rId8"/>
    <p:sldId id="264" r:id="rId9"/>
    <p:sldId id="263" r:id="rId10"/>
    <p:sldId id="258" r:id="rId11"/>
    <p:sldId id="259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2022-05-18. Wed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E = {_~B~B}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@sf(B,E)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S1 = {_~X,Y?Z~X,Y,Z};</a:t>
            </a:r>
          </a:p>
          <a:p>
            <a:r>
              <a:rPr lang="en-US" altLang="ko-KR" dirty="0"/>
              <a:t>R = {_~F,I?G~F,I,G};</a:t>
            </a:r>
          </a:p>
          <a:p>
            <a:r>
              <a:rPr lang="en-US" altLang="ko-KR" dirty="0"/>
              <a:t>E = {_~B,E~B,E}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FEC96-537B-E1A6-82F9-5F9526A3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ADD48-C019-E61B-6BA8-8185F911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717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</a:t>
            </a:r>
            <a:r>
              <a:rPr lang="en-US" altLang="ko-KR"/>
              <a:t>&amp;&amp; !A</a:t>
            </a:r>
            <a:r>
              <a:rPr lang="en-US" altLang="ko-KR" dirty="0"/>
              <a:t>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8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586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Priority operation</vt:lpstr>
      <vt:lpstr>A &gt; @sf(B) &lt;| C;</vt:lpstr>
      <vt:lpstr>A &gt; @sf(B) &lt;| C;</vt:lpstr>
      <vt:lpstr>X,Y?Z &gt; @sf(B,E) &lt;| F,I?G;</vt:lpstr>
      <vt:lpstr>PowerPoint 프레젠테이션</vt:lpstr>
      <vt:lpstr>A &gt; @lf(B) &lt;| C;</vt:lpstr>
      <vt:lpstr>Push-button-like operation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60</cp:revision>
  <dcterms:created xsi:type="dcterms:W3CDTF">2022-05-16T06:29:33Z</dcterms:created>
  <dcterms:modified xsi:type="dcterms:W3CDTF">2022-05-18T03:46:39Z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