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6" r:id="rId3"/>
    <p:sldId id="627" r:id="rId4"/>
    <p:sldId id="628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06" d="100"/>
          <a:sy n="10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/>
              <a:t>/Lib</a:t>
            </a:r>
            <a:r>
              <a:rPr lang="en-US" altLang="ko-KR"/>
              <a:t>/</a:t>
            </a:r>
            <a:r>
              <a:rPr lang="en-US" altLang="ko-KR" dirty="0"/>
              <a:t>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56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25652</TotalTime>
  <Words>101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603</cp:revision>
  <cp:lastPrinted>2022-02-14T05:59:14Z</cp:lastPrinted>
  <dcterms:created xsi:type="dcterms:W3CDTF">2021-12-21T01:04:53Z</dcterms:created>
  <dcterms:modified xsi:type="dcterms:W3CDTF">2023-11-12T01:45:20Z</dcterms:modified>
</cp:coreProperties>
</file>